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3"/>
  </p:sldMasterIdLst>
  <p:notesMasterIdLst>
    <p:notesMasterId r:id="rId39"/>
  </p:notesMasterIdLst>
  <p:sldIdLst>
    <p:sldId id="256" r:id="rId4"/>
    <p:sldId id="260" r:id="rId5"/>
    <p:sldId id="258" r:id="rId6"/>
    <p:sldId id="257" r:id="rId7"/>
    <p:sldId id="281" r:id="rId8"/>
    <p:sldId id="264" r:id="rId9"/>
    <p:sldId id="280" r:id="rId10"/>
    <p:sldId id="299" r:id="rId11"/>
    <p:sldId id="278" r:id="rId12"/>
    <p:sldId id="300" r:id="rId13"/>
    <p:sldId id="279" r:id="rId14"/>
    <p:sldId id="259" r:id="rId15"/>
    <p:sldId id="266" r:id="rId16"/>
    <p:sldId id="265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301" r:id="rId26"/>
    <p:sldId id="290" r:id="rId27"/>
    <p:sldId id="286" r:id="rId28"/>
    <p:sldId id="298" r:id="rId29"/>
    <p:sldId id="297" r:id="rId30"/>
    <p:sldId id="291" r:id="rId31"/>
    <p:sldId id="287" r:id="rId32"/>
    <p:sldId id="275" r:id="rId33"/>
    <p:sldId id="276" r:id="rId34"/>
    <p:sldId id="277" r:id="rId35"/>
    <p:sldId id="262" r:id="rId36"/>
    <p:sldId id="263" r:id="rId37"/>
    <p:sldId id="261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3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3C3522B-5466-4779-B97D-3D5A961C1C8F}" v="15" dt="2023-04-01T03:38:07.19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78" autoAdjust="0"/>
    <p:restoredTop sz="84988" autoAdjust="0"/>
  </p:normalViewPr>
  <p:slideViewPr>
    <p:cSldViewPr snapToGrid="0">
      <p:cViewPr varScale="1">
        <p:scale>
          <a:sx n="94" d="100"/>
          <a:sy n="94" d="100"/>
        </p:scale>
        <p:origin x="1230" y="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theme" Target="theme/theme1.xml"/><Relationship Id="rId7" Type="http://schemas.openxmlformats.org/officeDocument/2006/relationships/slide" Target="slides/slide4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presProps" Target="presProps.xml"/><Relationship Id="rId45" Type="http://schemas.microsoft.com/office/2015/10/relationships/revisionInfo" Target="revisionInfo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microsoft.com/office/2016/11/relationships/changesInfo" Target="changesInfos/changesInfo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tableStyles" Target="tableStyle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1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20" Type="http://schemas.openxmlformats.org/officeDocument/2006/relationships/slide" Target="slides/slide17.xml"/><Relationship Id="rId4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userId="dbe1492c70b6d8a8" providerId="LiveId" clId="{91896460-D138-4A24-9634-D43292B2F23F}"/>
    <pc:docChg chg="undo custSel addSld modSld sldOrd">
      <pc:chgData name="" userId="dbe1492c70b6d8a8" providerId="LiveId" clId="{91896460-D138-4A24-9634-D43292B2F23F}" dt="2023-03-18T17:25:44.217" v="2238" actId="20577"/>
      <pc:docMkLst>
        <pc:docMk/>
      </pc:docMkLst>
      <pc:sldChg chg="modSp">
        <pc:chgData name="" userId="dbe1492c70b6d8a8" providerId="LiveId" clId="{91896460-D138-4A24-9634-D43292B2F23F}" dt="2023-03-18T15:52:47.279" v="81" actId="20577"/>
        <pc:sldMkLst>
          <pc:docMk/>
          <pc:sldMk cId="4018952155" sldId="256"/>
        </pc:sldMkLst>
        <pc:spChg chg="mod">
          <ac:chgData name="" userId="dbe1492c70b6d8a8" providerId="LiveId" clId="{91896460-D138-4A24-9634-D43292B2F23F}" dt="2023-03-18T15:51:40.540" v="18" actId="20577"/>
          <ac:spMkLst>
            <pc:docMk/>
            <pc:sldMk cId="4018952155" sldId="256"/>
            <ac:spMk id="2" creationId="{2313B669-2341-DF39-C682-5CB469879095}"/>
          </ac:spMkLst>
        </pc:spChg>
        <pc:spChg chg="mod">
          <ac:chgData name="" userId="dbe1492c70b6d8a8" providerId="LiveId" clId="{91896460-D138-4A24-9634-D43292B2F23F}" dt="2023-03-18T15:52:47.279" v="81" actId="20577"/>
          <ac:spMkLst>
            <pc:docMk/>
            <pc:sldMk cId="4018952155" sldId="256"/>
            <ac:spMk id="3" creationId="{B7806C1F-6D02-FA11-F860-B05CFAC0C160}"/>
          </ac:spMkLst>
        </pc:spChg>
      </pc:sldChg>
      <pc:sldChg chg="modSp">
        <pc:chgData name="" userId="dbe1492c70b6d8a8" providerId="LiveId" clId="{91896460-D138-4A24-9634-D43292B2F23F}" dt="2023-03-18T16:21:09.276" v="582" actId="20577"/>
        <pc:sldMkLst>
          <pc:docMk/>
          <pc:sldMk cId="2692478915" sldId="257"/>
        </pc:sldMkLst>
        <pc:spChg chg="mod">
          <ac:chgData name="" userId="dbe1492c70b6d8a8" providerId="LiveId" clId="{91896460-D138-4A24-9634-D43292B2F23F}" dt="2023-03-18T16:18:57.278" v="380" actId="20577"/>
          <ac:spMkLst>
            <pc:docMk/>
            <pc:sldMk cId="2692478915" sldId="257"/>
            <ac:spMk id="2" creationId="{8CB54686-E403-224A-570D-6AD1962FEB8C}"/>
          </ac:spMkLst>
        </pc:spChg>
        <pc:spChg chg="mod">
          <ac:chgData name="" userId="dbe1492c70b6d8a8" providerId="LiveId" clId="{91896460-D138-4A24-9634-D43292B2F23F}" dt="2023-03-18T16:21:09.276" v="582" actId="20577"/>
          <ac:spMkLst>
            <pc:docMk/>
            <pc:sldMk cId="2692478915" sldId="257"/>
            <ac:spMk id="3" creationId="{2E47C443-A519-CA6C-F515-F098DE1D8E32}"/>
          </ac:spMkLst>
        </pc:spChg>
      </pc:sldChg>
      <pc:sldChg chg="modSp">
        <pc:chgData name="" userId="dbe1492c70b6d8a8" providerId="LiveId" clId="{91896460-D138-4A24-9634-D43292B2F23F}" dt="2023-03-18T16:12:07.800" v="367" actId="20577"/>
        <pc:sldMkLst>
          <pc:docMk/>
          <pc:sldMk cId="2279942714" sldId="258"/>
        </pc:sldMkLst>
        <pc:spChg chg="mod">
          <ac:chgData name="" userId="dbe1492c70b6d8a8" providerId="LiveId" clId="{91896460-D138-4A24-9634-D43292B2F23F}" dt="2023-03-18T16:11:50.690" v="322" actId="20577"/>
          <ac:spMkLst>
            <pc:docMk/>
            <pc:sldMk cId="2279942714" sldId="258"/>
            <ac:spMk id="4" creationId="{2FD73D28-962F-8E43-5907-544A140D2750}"/>
          </ac:spMkLst>
        </pc:spChg>
        <pc:spChg chg="mod">
          <ac:chgData name="" userId="dbe1492c70b6d8a8" providerId="LiveId" clId="{91896460-D138-4A24-9634-D43292B2F23F}" dt="2023-03-18T16:12:07.800" v="367" actId="20577"/>
          <ac:spMkLst>
            <pc:docMk/>
            <pc:sldMk cId="2279942714" sldId="258"/>
            <ac:spMk id="5" creationId="{3B30A130-0D00-7790-26E9-044787E6435F}"/>
          </ac:spMkLst>
        </pc:spChg>
      </pc:sldChg>
      <pc:sldChg chg="modSp">
        <pc:chgData name="" userId="dbe1492c70b6d8a8" providerId="LiveId" clId="{91896460-D138-4A24-9634-D43292B2F23F}" dt="2023-03-18T17:07:32.653" v="838" actId="20577"/>
        <pc:sldMkLst>
          <pc:docMk/>
          <pc:sldMk cId="2998567692" sldId="259"/>
        </pc:sldMkLst>
        <pc:spChg chg="mod">
          <ac:chgData name="" userId="dbe1492c70b6d8a8" providerId="LiveId" clId="{91896460-D138-4A24-9634-D43292B2F23F}" dt="2023-03-18T17:07:08.125" v="803" actId="20577"/>
          <ac:spMkLst>
            <pc:docMk/>
            <pc:sldMk cId="2998567692" sldId="259"/>
            <ac:spMk id="4" creationId="{526BC2B6-AE2C-3E1D-788D-592ABCDC14E7}"/>
          </ac:spMkLst>
        </pc:spChg>
        <pc:spChg chg="mod">
          <ac:chgData name="" userId="dbe1492c70b6d8a8" providerId="LiveId" clId="{91896460-D138-4A24-9634-D43292B2F23F}" dt="2023-03-18T17:07:32.653" v="838" actId="20577"/>
          <ac:spMkLst>
            <pc:docMk/>
            <pc:sldMk cId="2998567692" sldId="259"/>
            <ac:spMk id="5" creationId="{CE5050AF-7D60-7B16-0E17-6467A67E504A}"/>
          </ac:spMkLst>
        </pc:spChg>
      </pc:sldChg>
      <pc:sldChg chg="delSp modSp">
        <pc:chgData name="" userId="dbe1492c70b6d8a8" providerId="LiveId" clId="{91896460-D138-4A24-9634-D43292B2F23F}" dt="2023-03-18T16:09:04.404" v="287" actId="14826"/>
        <pc:sldMkLst>
          <pc:docMk/>
          <pc:sldMk cId="2749782532" sldId="260"/>
        </pc:sldMkLst>
        <pc:spChg chg="mod">
          <ac:chgData name="" userId="dbe1492c70b6d8a8" providerId="LiveId" clId="{91896460-D138-4A24-9634-D43292B2F23F}" dt="2023-03-18T15:52:53.650" v="92" actId="20577"/>
          <ac:spMkLst>
            <pc:docMk/>
            <pc:sldMk cId="2749782532" sldId="260"/>
            <ac:spMk id="4" creationId="{1BFB68CD-CB12-32EF-1CFE-54C294C3E92D}"/>
          </ac:spMkLst>
        </pc:spChg>
        <pc:spChg chg="mod">
          <ac:chgData name="" userId="dbe1492c70b6d8a8" providerId="LiveId" clId="{91896460-D138-4A24-9634-D43292B2F23F}" dt="2023-03-18T15:53:33.698" v="144" actId="20577"/>
          <ac:spMkLst>
            <pc:docMk/>
            <pc:sldMk cId="2749782532" sldId="260"/>
            <ac:spMk id="5" creationId="{BE1E5CAD-23FE-A4D7-B096-3334A7D79C8B}"/>
          </ac:spMkLst>
        </pc:spChg>
        <pc:spChg chg="mod">
          <ac:chgData name="" userId="dbe1492c70b6d8a8" providerId="LiveId" clId="{91896460-D138-4A24-9634-D43292B2F23F}" dt="2023-03-18T15:57:01.538" v="283" actId="2711"/>
          <ac:spMkLst>
            <pc:docMk/>
            <pc:sldMk cId="2749782532" sldId="260"/>
            <ac:spMk id="6" creationId="{86485DDC-10A4-A946-6EE8-700508002C72}"/>
          </ac:spMkLst>
        </pc:spChg>
        <pc:spChg chg="mod">
          <ac:chgData name="" userId="dbe1492c70b6d8a8" providerId="LiveId" clId="{91896460-D138-4A24-9634-D43292B2F23F}" dt="2023-03-18T15:57:50.181" v="285" actId="2711"/>
          <ac:spMkLst>
            <pc:docMk/>
            <pc:sldMk cId="2749782532" sldId="260"/>
            <ac:spMk id="7" creationId="{9FC71F19-CB0D-6056-8B2E-7670D5A913DD}"/>
          </ac:spMkLst>
        </pc:spChg>
        <pc:spChg chg="mod">
          <ac:chgData name="" userId="dbe1492c70b6d8a8" providerId="LiveId" clId="{91896460-D138-4A24-9634-D43292B2F23F}" dt="2023-03-18T15:53:20.168" v="121" actId="20577"/>
          <ac:spMkLst>
            <pc:docMk/>
            <pc:sldMk cId="2749782532" sldId="260"/>
            <ac:spMk id="8" creationId="{20280E57-51A9-979B-C838-5F016A209FD7}"/>
          </ac:spMkLst>
        </pc:spChg>
        <pc:spChg chg="mod">
          <ac:chgData name="" userId="dbe1492c70b6d8a8" providerId="LiveId" clId="{91896460-D138-4A24-9634-D43292B2F23F}" dt="2023-03-18T15:53:51.201" v="189" actId="20577"/>
          <ac:spMkLst>
            <pc:docMk/>
            <pc:sldMk cId="2749782532" sldId="260"/>
            <ac:spMk id="9" creationId="{F7177573-C298-FAF8-2140-0326B263D0A5}"/>
          </ac:spMkLst>
        </pc:spChg>
        <pc:picChg chg="mod">
          <ac:chgData name="" userId="dbe1492c70b6d8a8" providerId="LiveId" clId="{91896460-D138-4A24-9634-D43292B2F23F}" dt="2023-03-18T16:08:58.292" v="286" actId="14826"/>
          <ac:picMkLst>
            <pc:docMk/>
            <pc:sldMk cId="2749782532" sldId="260"/>
            <ac:picMk id="11" creationId="{E25A340F-1F9B-DA96-FDB6-3299A6F777AE}"/>
          </ac:picMkLst>
        </pc:picChg>
        <pc:picChg chg="mod">
          <ac:chgData name="" userId="dbe1492c70b6d8a8" providerId="LiveId" clId="{91896460-D138-4A24-9634-D43292B2F23F}" dt="2023-03-18T16:09:04.404" v="287" actId="14826"/>
          <ac:picMkLst>
            <pc:docMk/>
            <pc:sldMk cId="2749782532" sldId="260"/>
            <ac:picMk id="13" creationId="{62CD6E66-EAB9-E15A-71BD-FB2D4F9AE9AD}"/>
          </ac:picMkLst>
        </pc:picChg>
        <pc:picChg chg="del">
          <ac:chgData name="" userId="dbe1492c70b6d8a8" providerId="LiveId" clId="{91896460-D138-4A24-9634-D43292B2F23F}" dt="2023-03-18T15:54:57.998" v="213" actId="478"/>
          <ac:picMkLst>
            <pc:docMk/>
            <pc:sldMk cId="2749782532" sldId="260"/>
            <ac:picMk id="15" creationId="{4F1CD07A-85F5-AECD-8E30-561F4CCE4F73}"/>
          </ac:picMkLst>
        </pc:picChg>
        <pc:picChg chg="del">
          <ac:chgData name="" userId="dbe1492c70b6d8a8" providerId="LiveId" clId="{91896460-D138-4A24-9634-D43292B2F23F}" dt="2023-03-18T15:54:52.567" v="210" actId="478"/>
          <ac:picMkLst>
            <pc:docMk/>
            <pc:sldMk cId="2749782532" sldId="260"/>
            <ac:picMk id="17" creationId="{D6325788-95BD-231B-1C1F-CB98DC47FAB0}"/>
          </ac:picMkLst>
        </pc:picChg>
        <pc:picChg chg="del">
          <ac:chgData name="" userId="dbe1492c70b6d8a8" providerId="LiveId" clId="{91896460-D138-4A24-9634-D43292B2F23F}" dt="2023-03-18T15:54:54.372" v="211" actId="478"/>
          <ac:picMkLst>
            <pc:docMk/>
            <pc:sldMk cId="2749782532" sldId="260"/>
            <ac:picMk id="18" creationId="{EC8A4FE7-F42A-5D6E-5813-97962B566246}"/>
          </ac:picMkLst>
        </pc:picChg>
      </pc:sldChg>
      <pc:sldChg chg="ord">
        <pc:chgData name="" userId="dbe1492c70b6d8a8" providerId="LiveId" clId="{91896460-D138-4A24-9634-D43292B2F23F}" dt="2023-03-18T17:16:30.418" v="1410"/>
        <pc:sldMkLst>
          <pc:docMk/>
          <pc:sldMk cId="3665382884" sldId="262"/>
        </pc:sldMkLst>
      </pc:sldChg>
      <pc:sldChg chg="modSp add">
        <pc:chgData name="" userId="dbe1492c70b6d8a8" providerId="LiveId" clId="{91896460-D138-4A24-9634-D43292B2F23F}" dt="2023-03-18T16:23:51.866" v="796" actId="20577"/>
        <pc:sldMkLst>
          <pc:docMk/>
          <pc:sldMk cId="2539682485" sldId="264"/>
        </pc:sldMkLst>
        <pc:spChg chg="mod">
          <ac:chgData name="" userId="dbe1492c70b6d8a8" providerId="LiveId" clId="{91896460-D138-4A24-9634-D43292B2F23F}" dt="2023-03-18T16:21:41.937" v="642" actId="20577"/>
          <ac:spMkLst>
            <pc:docMk/>
            <pc:sldMk cId="2539682485" sldId="264"/>
            <ac:spMk id="2" creationId="{FB6580B6-278D-46C5-BAA1-F3294A282DC7}"/>
          </ac:spMkLst>
        </pc:spChg>
        <pc:spChg chg="mod">
          <ac:chgData name="" userId="dbe1492c70b6d8a8" providerId="LiveId" clId="{91896460-D138-4A24-9634-D43292B2F23F}" dt="2023-03-18T16:23:51.866" v="796" actId="20577"/>
          <ac:spMkLst>
            <pc:docMk/>
            <pc:sldMk cId="2539682485" sldId="264"/>
            <ac:spMk id="3" creationId="{66DD4736-B457-4813-972F-972A6C8D0318}"/>
          </ac:spMkLst>
        </pc:spChg>
      </pc:sldChg>
      <pc:sldChg chg="modSp add">
        <pc:chgData name="" userId="dbe1492c70b6d8a8" providerId="LiveId" clId="{91896460-D138-4A24-9634-D43292B2F23F}" dt="2023-03-18T17:07:55.035" v="874" actId="20577"/>
        <pc:sldMkLst>
          <pc:docMk/>
          <pc:sldMk cId="2844249970" sldId="265"/>
        </pc:sldMkLst>
        <pc:spChg chg="mod">
          <ac:chgData name="" userId="dbe1492c70b6d8a8" providerId="LiveId" clId="{91896460-D138-4A24-9634-D43292B2F23F}" dt="2023-03-18T17:07:42.273" v="848" actId="20577"/>
          <ac:spMkLst>
            <pc:docMk/>
            <pc:sldMk cId="2844249970" sldId="265"/>
            <ac:spMk id="2" creationId="{BD6D1BFA-BB4C-4595-859E-D2734B1F0873}"/>
          </ac:spMkLst>
        </pc:spChg>
        <pc:spChg chg="mod">
          <ac:chgData name="" userId="dbe1492c70b6d8a8" providerId="LiveId" clId="{91896460-D138-4A24-9634-D43292B2F23F}" dt="2023-03-18T17:07:55.035" v="874" actId="20577"/>
          <ac:spMkLst>
            <pc:docMk/>
            <pc:sldMk cId="2844249970" sldId="265"/>
            <ac:spMk id="3" creationId="{D8B4B01B-F69D-42F5-BE9C-56FD1EFEF721}"/>
          </ac:spMkLst>
        </pc:spChg>
      </pc:sldChg>
      <pc:sldChg chg="addSp delSp modSp add">
        <pc:chgData name="" userId="dbe1492c70b6d8a8" providerId="LiveId" clId="{91896460-D138-4A24-9634-D43292B2F23F}" dt="2023-03-18T17:11:47.656" v="1230" actId="20577"/>
        <pc:sldMkLst>
          <pc:docMk/>
          <pc:sldMk cId="3244135314" sldId="266"/>
        </pc:sldMkLst>
        <pc:spChg chg="del">
          <ac:chgData name="" userId="dbe1492c70b6d8a8" providerId="LiveId" clId="{91896460-D138-4A24-9634-D43292B2F23F}" dt="2023-03-18T17:08:08.351" v="876"/>
          <ac:spMkLst>
            <pc:docMk/>
            <pc:sldMk cId="3244135314" sldId="266"/>
            <ac:spMk id="2" creationId="{06E506C9-5C7C-42FB-B82F-22BFB1B0533E}"/>
          </ac:spMkLst>
        </pc:spChg>
        <pc:spChg chg="del">
          <ac:chgData name="" userId="dbe1492c70b6d8a8" providerId="LiveId" clId="{91896460-D138-4A24-9634-D43292B2F23F}" dt="2023-03-18T17:08:08.351" v="876"/>
          <ac:spMkLst>
            <pc:docMk/>
            <pc:sldMk cId="3244135314" sldId="266"/>
            <ac:spMk id="3" creationId="{93C41BDC-A615-4871-89C4-F856CA9EAA58}"/>
          </ac:spMkLst>
        </pc:spChg>
        <pc:spChg chg="add mod">
          <ac:chgData name="" userId="dbe1492c70b6d8a8" providerId="LiveId" clId="{91896460-D138-4A24-9634-D43292B2F23F}" dt="2023-03-18T17:08:18.913" v="889" actId="20577"/>
          <ac:spMkLst>
            <pc:docMk/>
            <pc:sldMk cId="3244135314" sldId="266"/>
            <ac:spMk id="4" creationId="{61C903EF-C4AE-4B02-BB88-7589883ED3B8}"/>
          </ac:spMkLst>
        </pc:spChg>
        <pc:spChg chg="add mod">
          <ac:chgData name="" userId="dbe1492c70b6d8a8" providerId="LiveId" clId="{91896460-D138-4A24-9634-D43292B2F23F}" dt="2023-03-18T17:11:47.656" v="1230" actId="20577"/>
          <ac:spMkLst>
            <pc:docMk/>
            <pc:sldMk cId="3244135314" sldId="266"/>
            <ac:spMk id="5" creationId="{BF1CF2CE-BE28-4F3F-9486-D9627B4A5BDB}"/>
          </ac:spMkLst>
        </pc:spChg>
      </pc:sldChg>
      <pc:sldChg chg="addSp delSp modSp add">
        <pc:chgData name="" userId="dbe1492c70b6d8a8" providerId="LiveId" clId="{91896460-D138-4A24-9634-D43292B2F23F}" dt="2023-03-18T17:13:14.002" v="1301" actId="931"/>
        <pc:sldMkLst>
          <pc:docMk/>
          <pc:sldMk cId="1409399340" sldId="267"/>
        </pc:sldMkLst>
        <pc:spChg chg="del">
          <ac:chgData name="" userId="dbe1492c70b6d8a8" providerId="LiveId" clId="{91896460-D138-4A24-9634-D43292B2F23F}" dt="2023-03-18T17:12:16.399" v="1232"/>
          <ac:spMkLst>
            <pc:docMk/>
            <pc:sldMk cId="1409399340" sldId="267"/>
            <ac:spMk id="2" creationId="{E2300A23-A5FE-4D0B-9851-DD493B56849C}"/>
          </ac:spMkLst>
        </pc:spChg>
        <pc:spChg chg="del">
          <ac:chgData name="" userId="dbe1492c70b6d8a8" providerId="LiveId" clId="{91896460-D138-4A24-9634-D43292B2F23F}" dt="2023-03-18T17:12:16.399" v="1232"/>
          <ac:spMkLst>
            <pc:docMk/>
            <pc:sldMk cId="1409399340" sldId="267"/>
            <ac:spMk id="3" creationId="{8259E1E7-C333-48DF-B919-37FB32D4CB42}"/>
          </ac:spMkLst>
        </pc:spChg>
        <pc:spChg chg="add mod">
          <ac:chgData name="" userId="dbe1492c70b6d8a8" providerId="LiveId" clId="{91896460-D138-4A24-9634-D43292B2F23F}" dt="2023-03-18T17:12:47.933" v="1300" actId="20577"/>
          <ac:spMkLst>
            <pc:docMk/>
            <pc:sldMk cId="1409399340" sldId="267"/>
            <ac:spMk id="4" creationId="{68342346-EC0E-4FC5-A7D7-2D236AD7DCDD}"/>
          </ac:spMkLst>
        </pc:spChg>
        <pc:spChg chg="add del mod">
          <ac:chgData name="" userId="dbe1492c70b6d8a8" providerId="LiveId" clId="{91896460-D138-4A24-9634-D43292B2F23F}" dt="2023-03-18T17:13:14.002" v="1301" actId="931"/>
          <ac:spMkLst>
            <pc:docMk/>
            <pc:sldMk cId="1409399340" sldId="267"/>
            <ac:spMk id="5" creationId="{B9CEE65D-0D14-43EB-9472-427B8143E73A}"/>
          </ac:spMkLst>
        </pc:spChg>
        <pc:spChg chg="add mod">
          <ac:chgData name="" userId="dbe1492c70b6d8a8" providerId="LiveId" clId="{91896460-D138-4A24-9634-D43292B2F23F}" dt="2023-03-18T17:13:14.002" v="1301" actId="931"/>
          <ac:spMkLst>
            <pc:docMk/>
            <pc:sldMk cId="1409399340" sldId="267"/>
            <ac:spMk id="8" creationId="{702174B2-32B2-4E0A-BBB9-6526459CEEA3}"/>
          </ac:spMkLst>
        </pc:spChg>
        <pc:picChg chg="add mod">
          <ac:chgData name="" userId="dbe1492c70b6d8a8" providerId="LiveId" clId="{91896460-D138-4A24-9634-D43292B2F23F}" dt="2023-03-18T17:13:14.002" v="1301" actId="931"/>
          <ac:picMkLst>
            <pc:docMk/>
            <pc:sldMk cId="1409399340" sldId="267"/>
            <ac:picMk id="7" creationId="{EBF7F75D-518E-4BE8-8C66-E4F1C19EF33C}"/>
          </ac:picMkLst>
        </pc:picChg>
      </pc:sldChg>
      <pc:sldChg chg="modSp add">
        <pc:chgData name="" userId="dbe1492c70b6d8a8" providerId="LiveId" clId="{91896460-D138-4A24-9634-D43292B2F23F}" dt="2023-03-18T17:13:46.148" v="1371" actId="20577"/>
        <pc:sldMkLst>
          <pc:docMk/>
          <pc:sldMk cId="2942774237" sldId="268"/>
        </pc:sldMkLst>
        <pc:spChg chg="mod">
          <ac:chgData name="" userId="dbe1492c70b6d8a8" providerId="LiveId" clId="{91896460-D138-4A24-9634-D43292B2F23F}" dt="2023-03-18T17:13:25.939" v="1314" actId="20577"/>
          <ac:spMkLst>
            <pc:docMk/>
            <pc:sldMk cId="2942774237" sldId="268"/>
            <ac:spMk id="2" creationId="{A21CF687-6E76-47D5-B217-BA5BC3C8CC4D}"/>
          </ac:spMkLst>
        </pc:spChg>
        <pc:spChg chg="mod">
          <ac:chgData name="" userId="dbe1492c70b6d8a8" providerId="LiveId" clId="{91896460-D138-4A24-9634-D43292B2F23F}" dt="2023-03-18T17:13:46.148" v="1371" actId="20577"/>
          <ac:spMkLst>
            <pc:docMk/>
            <pc:sldMk cId="2942774237" sldId="268"/>
            <ac:spMk id="3" creationId="{11F6FD59-E6BE-48A9-9D2D-1AADDDE51CAF}"/>
          </ac:spMkLst>
        </pc:spChg>
      </pc:sldChg>
      <pc:sldChg chg="addSp delSp modSp add">
        <pc:chgData name="" userId="dbe1492c70b6d8a8" providerId="LiveId" clId="{91896460-D138-4A24-9634-D43292B2F23F}" dt="2023-03-18T17:16:23.398" v="1409" actId="20577"/>
        <pc:sldMkLst>
          <pc:docMk/>
          <pc:sldMk cId="3301494009" sldId="269"/>
        </pc:sldMkLst>
        <pc:spChg chg="del">
          <ac:chgData name="" userId="dbe1492c70b6d8a8" providerId="LiveId" clId="{91896460-D138-4A24-9634-D43292B2F23F}" dt="2023-03-18T17:15:59.771" v="1374"/>
          <ac:spMkLst>
            <pc:docMk/>
            <pc:sldMk cId="3301494009" sldId="269"/>
            <ac:spMk id="2" creationId="{FA424F14-5F31-4777-905E-5C21D6D35747}"/>
          </ac:spMkLst>
        </pc:spChg>
        <pc:spChg chg="del">
          <ac:chgData name="" userId="dbe1492c70b6d8a8" providerId="LiveId" clId="{91896460-D138-4A24-9634-D43292B2F23F}" dt="2023-03-18T17:15:59.771" v="1374"/>
          <ac:spMkLst>
            <pc:docMk/>
            <pc:sldMk cId="3301494009" sldId="269"/>
            <ac:spMk id="3" creationId="{34F31B38-8BD2-483D-9256-CD1D6C61D7A3}"/>
          </ac:spMkLst>
        </pc:spChg>
        <pc:spChg chg="add mod">
          <ac:chgData name="" userId="dbe1492c70b6d8a8" providerId="LiveId" clId="{91896460-D138-4A24-9634-D43292B2F23F}" dt="2023-03-18T17:16:16.227" v="1382" actId="20577"/>
          <ac:spMkLst>
            <pc:docMk/>
            <pc:sldMk cId="3301494009" sldId="269"/>
            <ac:spMk id="4" creationId="{C2A5012E-B678-4ED2-A518-555DF8A50803}"/>
          </ac:spMkLst>
        </pc:spChg>
        <pc:spChg chg="add mod">
          <ac:chgData name="" userId="dbe1492c70b6d8a8" providerId="LiveId" clId="{91896460-D138-4A24-9634-D43292B2F23F}" dt="2023-03-18T17:16:23.398" v="1409" actId="20577"/>
          <ac:spMkLst>
            <pc:docMk/>
            <pc:sldMk cId="3301494009" sldId="269"/>
            <ac:spMk id="5" creationId="{9F6E65B5-9FD9-4BF0-A752-D8689AAB34CB}"/>
          </ac:spMkLst>
        </pc:spChg>
      </pc:sldChg>
      <pc:sldChg chg="modSp add">
        <pc:chgData name="" userId="dbe1492c70b6d8a8" providerId="LiveId" clId="{91896460-D138-4A24-9634-D43292B2F23F}" dt="2023-03-18T17:18:13.348" v="1544" actId="20577"/>
        <pc:sldMkLst>
          <pc:docMk/>
          <pc:sldMk cId="235817471" sldId="270"/>
        </pc:sldMkLst>
        <pc:spChg chg="mod">
          <ac:chgData name="" userId="dbe1492c70b6d8a8" providerId="LiveId" clId="{91896460-D138-4A24-9634-D43292B2F23F}" dt="2023-03-18T17:17:48.960" v="1444" actId="20577"/>
          <ac:spMkLst>
            <pc:docMk/>
            <pc:sldMk cId="235817471" sldId="270"/>
            <ac:spMk id="2" creationId="{3BE9DBC9-38D4-42A0-A382-CBE26DBC7A38}"/>
          </ac:spMkLst>
        </pc:spChg>
        <pc:spChg chg="mod">
          <ac:chgData name="" userId="dbe1492c70b6d8a8" providerId="LiveId" clId="{91896460-D138-4A24-9634-D43292B2F23F}" dt="2023-03-18T17:18:13.348" v="1544" actId="20577"/>
          <ac:spMkLst>
            <pc:docMk/>
            <pc:sldMk cId="235817471" sldId="270"/>
            <ac:spMk id="3" creationId="{4017A3FE-2185-4CE7-AD24-6B6903EB1BB1}"/>
          </ac:spMkLst>
        </pc:spChg>
      </pc:sldChg>
      <pc:sldChg chg="addSp delSp modSp add ord">
        <pc:chgData name="" userId="dbe1492c70b6d8a8" providerId="LiveId" clId="{91896460-D138-4A24-9634-D43292B2F23F}" dt="2023-03-18T17:19:07.614" v="1619" actId="20577"/>
        <pc:sldMkLst>
          <pc:docMk/>
          <pc:sldMk cId="1522523435" sldId="271"/>
        </pc:sldMkLst>
        <pc:spChg chg="del">
          <ac:chgData name="" userId="dbe1492c70b6d8a8" providerId="LiveId" clId="{91896460-D138-4A24-9634-D43292B2F23F}" dt="2023-03-18T17:18:29.079" v="1548"/>
          <ac:spMkLst>
            <pc:docMk/>
            <pc:sldMk cId="1522523435" sldId="271"/>
            <ac:spMk id="2" creationId="{94DA1819-4C2A-4D8C-8FB8-33B4F92D4D79}"/>
          </ac:spMkLst>
        </pc:spChg>
        <pc:spChg chg="del">
          <ac:chgData name="" userId="dbe1492c70b6d8a8" providerId="LiveId" clId="{91896460-D138-4A24-9634-D43292B2F23F}" dt="2023-03-18T17:18:29.079" v="1548"/>
          <ac:spMkLst>
            <pc:docMk/>
            <pc:sldMk cId="1522523435" sldId="271"/>
            <ac:spMk id="3" creationId="{9A90FE45-F2A4-40CF-A40A-84B8541975BB}"/>
          </ac:spMkLst>
        </pc:spChg>
        <pc:spChg chg="add mod">
          <ac:chgData name="" userId="dbe1492c70b6d8a8" providerId="LiveId" clId="{91896460-D138-4A24-9634-D43292B2F23F}" dt="2023-03-18T17:18:35.880" v="1559" actId="20577"/>
          <ac:spMkLst>
            <pc:docMk/>
            <pc:sldMk cId="1522523435" sldId="271"/>
            <ac:spMk id="4" creationId="{9887E118-43EF-4C11-8799-4B0519ACCF78}"/>
          </ac:spMkLst>
        </pc:spChg>
        <pc:spChg chg="add mod">
          <ac:chgData name="" userId="dbe1492c70b6d8a8" providerId="LiveId" clId="{91896460-D138-4A24-9634-D43292B2F23F}" dt="2023-03-18T17:19:07.614" v="1619" actId="20577"/>
          <ac:spMkLst>
            <pc:docMk/>
            <pc:sldMk cId="1522523435" sldId="271"/>
            <ac:spMk id="5" creationId="{BF8F10F2-CB07-4FF6-8A86-9F40B63C8C8B}"/>
          </ac:spMkLst>
        </pc:spChg>
      </pc:sldChg>
      <pc:sldChg chg="modSp add">
        <pc:chgData name="" userId="dbe1492c70b6d8a8" providerId="LiveId" clId="{91896460-D138-4A24-9634-D43292B2F23F}" dt="2023-03-18T17:19:51.786" v="1685" actId="20577"/>
        <pc:sldMkLst>
          <pc:docMk/>
          <pc:sldMk cId="3577861595" sldId="272"/>
        </pc:sldMkLst>
        <pc:spChg chg="mod">
          <ac:chgData name="" userId="dbe1492c70b6d8a8" providerId="LiveId" clId="{91896460-D138-4A24-9634-D43292B2F23F}" dt="2023-03-18T17:19:30.762" v="1629" actId="20577"/>
          <ac:spMkLst>
            <pc:docMk/>
            <pc:sldMk cId="3577861595" sldId="272"/>
            <ac:spMk id="2" creationId="{B96FE38C-E8C3-408E-AD27-61A1C2826BE4}"/>
          </ac:spMkLst>
        </pc:spChg>
        <pc:spChg chg="mod">
          <ac:chgData name="" userId="dbe1492c70b6d8a8" providerId="LiveId" clId="{91896460-D138-4A24-9634-D43292B2F23F}" dt="2023-03-18T17:19:51.786" v="1685" actId="20577"/>
          <ac:spMkLst>
            <pc:docMk/>
            <pc:sldMk cId="3577861595" sldId="272"/>
            <ac:spMk id="3" creationId="{68D67578-CCF9-4CB3-B9E9-456A4079072A}"/>
          </ac:spMkLst>
        </pc:spChg>
      </pc:sldChg>
      <pc:sldChg chg="addSp delSp modSp add">
        <pc:chgData name="" userId="dbe1492c70b6d8a8" providerId="LiveId" clId="{91896460-D138-4A24-9634-D43292B2F23F}" dt="2023-03-18T17:21:20.367" v="1714" actId="20577"/>
        <pc:sldMkLst>
          <pc:docMk/>
          <pc:sldMk cId="689120612" sldId="273"/>
        </pc:sldMkLst>
        <pc:spChg chg="del">
          <ac:chgData name="" userId="dbe1492c70b6d8a8" providerId="LiveId" clId="{91896460-D138-4A24-9634-D43292B2F23F}" dt="2023-03-18T17:20:05.326" v="1687"/>
          <ac:spMkLst>
            <pc:docMk/>
            <pc:sldMk cId="689120612" sldId="273"/>
            <ac:spMk id="2" creationId="{EBE4A108-E088-48FB-BD45-D0446F6F5EF8}"/>
          </ac:spMkLst>
        </pc:spChg>
        <pc:spChg chg="del">
          <ac:chgData name="" userId="dbe1492c70b6d8a8" providerId="LiveId" clId="{91896460-D138-4A24-9634-D43292B2F23F}" dt="2023-03-18T17:20:05.326" v="1687"/>
          <ac:spMkLst>
            <pc:docMk/>
            <pc:sldMk cId="689120612" sldId="273"/>
            <ac:spMk id="3" creationId="{1113CCBF-A92C-428B-80F1-15015A1C1D3D}"/>
          </ac:spMkLst>
        </pc:spChg>
        <pc:spChg chg="add mod">
          <ac:chgData name="" userId="dbe1492c70b6d8a8" providerId="LiveId" clId="{91896460-D138-4A24-9634-D43292B2F23F}" dt="2023-03-18T17:21:20.367" v="1714" actId="20577"/>
          <ac:spMkLst>
            <pc:docMk/>
            <pc:sldMk cId="689120612" sldId="273"/>
            <ac:spMk id="4" creationId="{8C012C0B-453E-4CEC-AD69-A30829980E3A}"/>
          </ac:spMkLst>
        </pc:spChg>
        <pc:spChg chg="add mod">
          <ac:chgData name="" userId="dbe1492c70b6d8a8" providerId="LiveId" clId="{91896460-D138-4A24-9634-D43292B2F23F}" dt="2023-03-18T17:21:14.317" v="1713" actId="313"/>
          <ac:spMkLst>
            <pc:docMk/>
            <pc:sldMk cId="689120612" sldId="273"/>
            <ac:spMk id="5" creationId="{A1D7B490-B781-49DD-8E88-DCA11A81BD25}"/>
          </ac:spMkLst>
        </pc:spChg>
      </pc:sldChg>
      <pc:sldChg chg="modSp add">
        <pc:chgData name="" userId="dbe1492c70b6d8a8" providerId="LiveId" clId="{91896460-D138-4A24-9634-D43292B2F23F}" dt="2023-03-18T17:22:53.548" v="1897" actId="6549"/>
        <pc:sldMkLst>
          <pc:docMk/>
          <pc:sldMk cId="2847865641" sldId="274"/>
        </pc:sldMkLst>
        <pc:spChg chg="mod">
          <ac:chgData name="" userId="dbe1492c70b6d8a8" providerId="LiveId" clId="{91896460-D138-4A24-9634-D43292B2F23F}" dt="2023-03-18T17:21:44.932" v="1719" actId="20577"/>
          <ac:spMkLst>
            <pc:docMk/>
            <pc:sldMk cId="2847865641" sldId="274"/>
            <ac:spMk id="2" creationId="{1C0126C1-8A8C-4173-991A-D616C5E8C3E3}"/>
          </ac:spMkLst>
        </pc:spChg>
        <pc:spChg chg="mod">
          <ac:chgData name="" userId="dbe1492c70b6d8a8" providerId="LiveId" clId="{91896460-D138-4A24-9634-D43292B2F23F}" dt="2023-03-18T17:22:53.548" v="1897" actId="6549"/>
          <ac:spMkLst>
            <pc:docMk/>
            <pc:sldMk cId="2847865641" sldId="274"/>
            <ac:spMk id="3" creationId="{05948842-5BF7-48C4-8988-BD9B98DD6437}"/>
          </ac:spMkLst>
        </pc:spChg>
      </pc:sldChg>
      <pc:sldChg chg="addSp delSp modSp add">
        <pc:chgData name="" userId="dbe1492c70b6d8a8" providerId="LiveId" clId="{91896460-D138-4A24-9634-D43292B2F23F}" dt="2023-03-18T17:23:34.192" v="1941" actId="20577"/>
        <pc:sldMkLst>
          <pc:docMk/>
          <pc:sldMk cId="994814657" sldId="275"/>
        </pc:sldMkLst>
        <pc:spChg chg="del">
          <ac:chgData name="" userId="dbe1492c70b6d8a8" providerId="LiveId" clId="{91896460-D138-4A24-9634-D43292B2F23F}" dt="2023-03-18T17:23:04.989" v="1899"/>
          <ac:spMkLst>
            <pc:docMk/>
            <pc:sldMk cId="994814657" sldId="275"/>
            <ac:spMk id="2" creationId="{F3486AD0-D91A-4A06-A203-1D3749D0AF0C}"/>
          </ac:spMkLst>
        </pc:spChg>
        <pc:spChg chg="del">
          <ac:chgData name="" userId="dbe1492c70b6d8a8" providerId="LiveId" clId="{91896460-D138-4A24-9634-D43292B2F23F}" dt="2023-03-18T17:23:04.989" v="1899"/>
          <ac:spMkLst>
            <pc:docMk/>
            <pc:sldMk cId="994814657" sldId="275"/>
            <ac:spMk id="3" creationId="{5BD3D48C-4203-4BB1-B6E7-7955E47C2855}"/>
          </ac:spMkLst>
        </pc:spChg>
        <pc:spChg chg="add mod">
          <ac:chgData name="" userId="dbe1492c70b6d8a8" providerId="LiveId" clId="{91896460-D138-4A24-9634-D43292B2F23F}" dt="2023-03-18T17:23:07.745" v="1903" actId="20577"/>
          <ac:spMkLst>
            <pc:docMk/>
            <pc:sldMk cId="994814657" sldId="275"/>
            <ac:spMk id="4" creationId="{453B0534-F4C1-4A35-ABC0-61A9FFC4A17C}"/>
          </ac:spMkLst>
        </pc:spChg>
        <pc:spChg chg="add mod">
          <ac:chgData name="" userId="dbe1492c70b6d8a8" providerId="LiveId" clId="{91896460-D138-4A24-9634-D43292B2F23F}" dt="2023-03-18T17:23:34.192" v="1941" actId="20577"/>
          <ac:spMkLst>
            <pc:docMk/>
            <pc:sldMk cId="994814657" sldId="275"/>
            <ac:spMk id="5" creationId="{61A0B68E-8604-485D-A07E-6B294211A5E8}"/>
          </ac:spMkLst>
        </pc:spChg>
      </pc:sldChg>
      <pc:sldChg chg="modSp add">
        <pc:chgData name="" userId="dbe1492c70b6d8a8" providerId="LiveId" clId="{91896460-D138-4A24-9634-D43292B2F23F}" dt="2023-03-18T17:25:44.217" v="2238" actId="20577"/>
        <pc:sldMkLst>
          <pc:docMk/>
          <pc:sldMk cId="661869269" sldId="276"/>
        </pc:sldMkLst>
        <pc:spChg chg="mod">
          <ac:chgData name="" userId="dbe1492c70b6d8a8" providerId="LiveId" clId="{91896460-D138-4A24-9634-D43292B2F23F}" dt="2023-03-18T17:23:57.875" v="1954" actId="20577"/>
          <ac:spMkLst>
            <pc:docMk/>
            <pc:sldMk cId="661869269" sldId="276"/>
            <ac:spMk id="2" creationId="{68E982BE-BD12-477A-BF79-27B68B7A382C}"/>
          </ac:spMkLst>
        </pc:spChg>
        <pc:spChg chg="mod">
          <ac:chgData name="" userId="dbe1492c70b6d8a8" providerId="LiveId" clId="{91896460-D138-4A24-9634-D43292B2F23F}" dt="2023-03-18T17:25:44.217" v="2238" actId="20577"/>
          <ac:spMkLst>
            <pc:docMk/>
            <pc:sldMk cId="661869269" sldId="276"/>
            <ac:spMk id="3" creationId="{B9D04904-BE45-4835-8899-7EA488995C1F}"/>
          </ac:spMkLst>
        </pc:spChg>
      </pc:sldChg>
      <pc:sldChg chg="addSp delSp modSp add">
        <pc:chgData name="" userId="dbe1492c70b6d8a8" providerId="LiveId" clId="{91896460-D138-4A24-9634-D43292B2F23F}" dt="2023-03-18T17:25:30.118" v="2206" actId="20577"/>
        <pc:sldMkLst>
          <pc:docMk/>
          <pc:sldMk cId="3448033158" sldId="277"/>
        </pc:sldMkLst>
        <pc:spChg chg="del">
          <ac:chgData name="" userId="dbe1492c70b6d8a8" providerId="LiveId" clId="{91896460-D138-4A24-9634-D43292B2F23F}" dt="2023-03-18T17:25:09.577" v="2121"/>
          <ac:spMkLst>
            <pc:docMk/>
            <pc:sldMk cId="3448033158" sldId="277"/>
            <ac:spMk id="2" creationId="{53BCECBE-226D-4EC7-B969-9244DB1FF2B8}"/>
          </ac:spMkLst>
        </pc:spChg>
        <pc:spChg chg="del">
          <ac:chgData name="" userId="dbe1492c70b6d8a8" providerId="LiveId" clId="{91896460-D138-4A24-9634-D43292B2F23F}" dt="2023-03-18T17:25:09.577" v="2121"/>
          <ac:spMkLst>
            <pc:docMk/>
            <pc:sldMk cId="3448033158" sldId="277"/>
            <ac:spMk id="3" creationId="{A52B53DA-FBA2-435E-95A1-DF8BA0B64F7C}"/>
          </ac:spMkLst>
        </pc:spChg>
        <pc:spChg chg="add mod">
          <ac:chgData name="" userId="dbe1492c70b6d8a8" providerId="LiveId" clId="{91896460-D138-4A24-9634-D43292B2F23F}" dt="2023-03-18T17:25:16.773" v="2141" actId="20577"/>
          <ac:spMkLst>
            <pc:docMk/>
            <pc:sldMk cId="3448033158" sldId="277"/>
            <ac:spMk id="4" creationId="{1E59359C-B515-46FE-912B-9B9E583ACC6F}"/>
          </ac:spMkLst>
        </pc:spChg>
        <pc:spChg chg="add mod">
          <ac:chgData name="" userId="dbe1492c70b6d8a8" providerId="LiveId" clId="{91896460-D138-4A24-9634-D43292B2F23F}" dt="2023-03-18T17:25:30.118" v="2206" actId="20577"/>
          <ac:spMkLst>
            <pc:docMk/>
            <pc:sldMk cId="3448033158" sldId="277"/>
            <ac:spMk id="5" creationId="{2E8EC464-D977-42A6-8022-BBFB1EE02C73}"/>
          </ac:spMkLst>
        </pc:spChg>
      </pc:sldChg>
    </pc:docChg>
  </pc:docChgLst>
  <pc:docChgLst>
    <pc:chgData name="Nathan Ziehnert" userId="181e87c2-d4ba-4c56-bf65-81cef205a649" providerId="ADAL" clId="{E3C3522B-5466-4779-B97D-3D5A961C1C8F}"/>
    <pc:docChg chg="undo redo custSel addSld delSld modSld sldOrd">
      <pc:chgData name="Nathan Ziehnert" userId="181e87c2-d4ba-4c56-bf65-81cef205a649" providerId="ADAL" clId="{E3C3522B-5466-4779-B97D-3D5A961C1C8F}" dt="2023-04-01T03:42:51.323" v="3715" actId="20577"/>
      <pc:docMkLst>
        <pc:docMk/>
      </pc:docMkLst>
      <pc:sldChg chg="modSp mod">
        <pc:chgData name="Nathan Ziehnert" userId="181e87c2-d4ba-4c56-bf65-81cef205a649" providerId="ADAL" clId="{E3C3522B-5466-4779-B97D-3D5A961C1C8F}" dt="2023-04-01T03:16:15.029" v="3447" actId="20577"/>
        <pc:sldMkLst>
          <pc:docMk/>
          <pc:sldMk cId="2998567692" sldId="259"/>
        </pc:sldMkLst>
        <pc:spChg chg="mod">
          <ac:chgData name="Nathan Ziehnert" userId="181e87c2-d4ba-4c56-bf65-81cef205a649" providerId="ADAL" clId="{E3C3522B-5466-4779-B97D-3D5A961C1C8F}" dt="2023-04-01T03:16:15.029" v="3447" actId="20577"/>
          <ac:spMkLst>
            <pc:docMk/>
            <pc:sldMk cId="2998567692" sldId="259"/>
            <ac:spMk id="4" creationId="{526BC2B6-AE2C-3E1D-788D-592ABCDC14E7}"/>
          </ac:spMkLst>
        </pc:spChg>
        <pc:spChg chg="mod">
          <ac:chgData name="Nathan Ziehnert" userId="181e87c2-d4ba-4c56-bf65-81cef205a649" providerId="ADAL" clId="{E3C3522B-5466-4779-B97D-3D5A961C1C8F}" dt="2023-03-31T04:40:18.247" v="56" actId="6549"/>
          <ac:spMkLst>
            <pc:docMk/>
            <pc:sldMk cId="2998567692" sldId="259"/>
            <ac:spMk id="5" creationId="{CE5050AF-7D60-7B16-0E17-6467A67E504A}"/>
          </ac:spMkLst>
        </pc:spChg>
      </pc:sldChg>
      <pc:sldChg chg="modSp mod">
        <pc:chgData name="Nathan Ziehnert" userId="181e87c2-d4ba-4c56-bf65-81cef205a649" providerId="ADAL" clId="{E3C3522B-5466-4779-B97D-3D5A961C1C8F}" dt="2023-03-31T05:31:37.040" v="3141" actId="20577"/>
        <pc:sldMkLst>
          <pc:docMk/>
          <pc:sldMk cId="2539682485" sldId="264"/>
        </pc:sldMkLst>
        <pc:spChg chg="mod">
          <ac:chgData name="Nathan Ziehnert" userId="181e87c2-d4ba-4c56-bf65-81cef205a649" providerId="ADAL" clId="{E3C3522B-5466-4779-B97D-3D5A961C1C8F}" dt="2023-03-31T05:31:37.040" v="3141" actId="20577"/>
          <ac:spMkLst>
            <pc:docMk/>
            <pc:sldMk cId="2539682485" sldId="264"/>
            <ac:spMk id="3" creationId="{66DD4736-B457-4813-972F-972A6C8D0318}"/>
          </ac:spMkLst>
        </pc:spChg>
      </pc:sldChg>
      <pc:sldChg chg="modSp mod">
        <pc:chgData name="Nathan Ziehnert" userId="181e87c2-d4ba-4c56-bf65-81cef205a649" providerId="ADAL" clId="{E3C3522B-5466-4779-B97D-3D5A961C1C8F}" dt="2023-03-28T05:11:25.526" v="0" actId="20577"/>
        <pc:sldMkLst>
          <pc:docMk/>
          <pc:sldMk cId="1522523435" sldId="271"/>
        </pc:sldMkLst>
        <pc:spChg chg="mod">
          <ac:chgData name="Nathan Ziehnert" userId="181e87c2-d4ba-4c56-bf65-81cef205a649" providerId="ADAL" clId="{E3C3522B-5466-4779-B97D-3D5A961C1C8F}" dt="2023-03-28T05:11:25.526" v="0" actId="20577"/>
          <ac:spMkLst>
            <pc:docMk/>
            <pc:sldMk cId="1522523435" sldId="271"/>
            <ac:spMk id="4" creationId="{9887E118-43EF-4C11-8799-4B0519ACCF78}"/>
          </ac:spMkLst>
        </pc:spChg>
      </pc:sldChg>
      <pc:sldChg chg="modSp mod">
        <pc:chgData name="Nathan Ziehnert" userId="181e87c2-d4ba-4c56-bf65-81cef205a649" providerId="ADAL" clId="{E3C3522B-5466-4779-B97D-3D5A961C1C8F}" dt="2023-03-31T23:53:00.353" v="3364"/>
        <pc:sldMkLst>
          <pc:docMk/>
          <pc:sldMk cId="2847865641" sldId="274"/>
        </pc:sldMkLst>
        <pc:spChg chg="mod">
          <ac:chgData name="Nathan Ziehnert" userId="181e87c2-d4ba-4c56-bf65-81cef205a649" providerId="ADAL" clId="{E3C3522B-5466-4779-B97D-3D5A961C1C8F}" dt="2023-03-31T23:53:00.353" v="3364"/>
          <ac:spMkLst>
            <pc:docMk/>
            <pc:sldMk cId="2847865641" sldId="274"/>
            <ac:spMk id="3" creationId="{05948842-5BF7-48C4-8988-BD9B98DD6437}"/>
          </ac:spMkLst>
        </pc:spChg>
      </pc:sldChg>
      <pc:sldChg chg="modSp add mod">
        <pc:chgData name="Nathan Ziehnert" userId="181e87c2-d4ba-4c56-bf65-81cef205a649" providerId="ADAL" clId="{E3C3522B-5466-4779-B97D-3D5A961C1C8F}" dt="2023-03-31T05:07:25.772" v="2102" actId="207"/>
        <pc:sldMkLst>
          <pc:docMk/>
          <pc:sldMk cId="487672952" sldId="278"/>
        </pc:sldMkLst>
        <pc:spChg chg="mod">
          <ac:chgData name="Nathan Ziehnert" userId="181e87c2-d4ba-4c56-bf65-81cef205a649" providerId="ADAL" clId="{E3C3522B-5466-4779-B97D-3D5A961C1C8F}" dt="2023-03-31T05:07:25.772" v="2102" actId="207"/>
          <ac:spMkLst>
            <pc:docMk/>
            <pc:sldMk cId="487672952" sldId="278"/>
            <ac:spMk id="3" creationId="{66DD4736-B457-4813-972F-972A6C8D0318}"/>
          </ac:spMkLst>
        </pc:spChg>
      </pc:sldChg>
      <pc:sldChg chg="modSp add mod">
        <pc:chgData name="Nathan Ziehnert" userId="181e87c2-d4ba-4c56-bf65-81cef205a649" providerId="ADAL" clId="{E3C3522B-5466-4779-B97D-3D5A961C1C8F}" dt="2023-03-31T05:15:28.140" v="2675" actId="2711"/>
        <pc:sldMkLst>
          <pc:docMk/>
          <pc:sldMk cId="2199910864" sldId="279"/>
        </pc:sldMkLst>
        <pc:spChg chg="mod">
          <ac:chgData name="Nathan Ziehnert" userId="181e87c2-d4ba-4c56-bf65-81cef205a649" providerId="ADAL" clId="{E3C3522B-5466-4779-B97D-3D5A961C1C8F}" dt="2023-03-31T05:15:28.140" v="2675" actId="2711"/>
          <ac:spMkLst>
            <pc:docMk/>
            <pc:sldMk cId="2199910864" sldId="279"/>
            <ac:spMk id="3" creationId="{66DD4736-B457-4813-972F-972A6C8D0318}"/>
          </ac:spMkLst>
        </pc:spChg>
      </pc:sldChg>
      <pc:sldChg chg="modSp add mod ord">
        <pc:chgData name="Nathan Ziehnert" userId="181e87c2-d4ba-4c56-bf65-81cef205a649" providerId="ADAL" clId="{E3C3522B-5466-4779-B97D-3D5A961C1C8F}" dt="2023-04-01T03:11:54.591" v="3378"/>
        <pc:sldMkLst>
          <pc:docMk/>
          <pc:sldMk cId="2425690725" sldId="280"/>
        </pc:sldMkLst>
        <pc:spChg chg="mod">
          <ac:chgData name="Nathan Ziehnert" userId="181e87c2-d4ba-4c56-bf65-81cef205a649" providerId="ADAL" clId="{E3C3522B-5466-4779-B97D-3D5A961C1C8F}" dt="2023-03-31T05:13:06.273" v="2341" actId="20577"/>
          <ac:spMkLst>
            <pc:docMk/>
            <pc:sldMk cId="2425690725" sldId="280"/>
            <ac:spMk id="3" creationId="{66DD4736-B457-4813-972F-972A6C8D0318}"/>
          </ac:spMkLst>
        </pc:spChg>
      </pc:sldChg>
      <pc:sldChg chg="modSp add mod">
        <pc:chgData name="Nathan Ziehnert" userId="181e87c2-d4ba-4c56-bf65-81cef205a649" providerId="ADAL" clId="{E3C3522B-5466-4779-B97D-3D5A961C1C8F}" dt="2023-03-31T05:31:05.881" v="2987" actId="20577"/>
        <pc:sldMkLst>
          <pc:docMk/>
          <pc:sldMk cId="2198709616" sldId="281"/>
        </pc:sldMkLst>
        <pc:spChg chg="mod">
          <ac:chgData name="Nathan Ziehnert" userId="181e87c2-d4ba-4c56-bf65-81cef205a649" providerId="ADAL" clId="{E3C3522B-5466-4779-B97D-3D5A961C1C8F}" dt="2023-03-31T05:30:37.858" v="2853" actId="20577"/>
          <ac:spMkLst>
            <pc:docMk/>
            <pc:sldMk cId="2198709616" sldId="281"/>
            <ac:spMk id="4" creationId="{2FD73D28-962F-8E43-5907-544A140D2750}"/>
          </ac:spMkLst>
        </pc:spChg>
        <pc:spChg chg="mod">
          <ac:chgData name="Nathan Ziehnert" userId="181e87c2-d4ba-4c56-bf65-81cef205a649" providerId="ADAL" clId="{E3C3522B-5466-4779-B97D-3D5A961C1C8F}" dt="2023-03-31T05:31:05.881" v="2987" actId="20577"/>
          <ac:spMkLst>
            <pc:docMk/>
            <pc:sldMk cId="2198709616" sldId="281"/>
            <ac:spMk id="5" creationId="{3B30A130-0D00-7790-26E9-044787E6435F}"/>
          </ac:spMkLst>
        </pc:spChg>
      </pc:sldChg>
      <pc:sldChg chg="add ord">
        <pc:chgData name="Nathan Ziehnert" userId="181e87c2-d4ba-4c56-bf65-81cef205a649" providerId="ADAL" clId="{E3C3522B-5466-4779-B97D-3D5A961C1C8F}" dt="2023-04-01T03:15:20.184" v="3424"/>
        <pc:sldMkLst>
          <pc:docMk/>
          <pc:sldMk cId="3774820825" sldId="286"/>
        </pc:sldMkLst>
      </pc:sldChg>
      <pc:sldChg chg="modSp add mod">
        <pc:chgData name="Nathan Ziehnert" userId="181e87c2-d4ba-4c56-bf65-81cef205a649" providerId="ADAL" clId="{E3C3522B-5466-4779-B97D-3D5A961C1C8F}" dt="2023-04-01T03:35:35.599" v="3469" actId="20577"/>
        <pc:sldMkLst>
          <pc:docMk/>
          <pc:sldMk cId="39244391" sldId="287"/>
        </pc:sldMkLst>
        <pc:spChg chg="mod">
          <ac:chgData name="Nathan Ziehnert" userId="181e87c2-d4ba-4c56-bf65-81cef205a649" providerId="ADAL" clId="{E3C3522B-5466-4779-B97D-3D5A961C1C8F}" dt="2023-04-01T03:35:35.599" v="3469" actId="20577"/>
          <ac:spMkLst>
            <pc:docMk/>
            <pc:sldMk cId="39244391" sldId="287"/>
            <ac:spMk id="2" creationId="{EB5E6448-087F-1839-FFFD-6A364C596A73}"/>
          </ac:spMkLst>
        </pc:spChg>
      </pc:sldChg>
      <pc:sldChg chg="modSp add mod ord">
        <pc:chgData name="Nathan Ziehnert" userId="181e87c2-d4ba-4c56-bf65-81cef205a649" providerId="ADAL" clId="{E3C3522B-5466-4779-B97D-3D5A961C1C8F}" dt="2023-04-01T03:42:17.125" v="3693" actId="20577"/>
        <pc:sldMkLst>
          <pc:docMk/>
          <pc:sldMk cId="1563491217" sldId="290"/>
        </pc:sldMkLst>
        <pc:spChg chg="mod">
          <ac:chgData name="Nathan Ziehnert" userId="181e87c2-d4ba-4c56-bf65-81cef205a649" providerId="ADAL" clId="{E3C3522B-5466-4779-B97D-3D5A961C1C8F}" dt="2023-04-01T03:10:21.115" v="3371" actId="20577"/>
          <ac:spMkLst>
            <pc:docMk/>
            <pc:sldMk cId="1563491217" sldId="290"/>
            <ac:spMk id="2" creationId="{EB5E6448-087F-1839-FFFD-6A364C596A73}"/>
          </ac:spMkLst>
        </pc:spChg>
        <pc:spChg chg="mod">
          <ac:chgData name="Nathan Ziehnert" userId="181e87c2-d4ba-4c56-bf65-81cef205a649" providerId="ADAL" clId="{E3C3522B-5466-4779-B97D-3D5A961C1C8F}" dt="2023-04-01T03:42:17.125" v="3693" actId="20577"/>
          <ac:spMkLst>
            <pc:docMk/>
            <pc:sldMk cId="1563491217" sldId="290"/>
            <ac:spMk id="3" creationId="{42E51D2D-FE38-E5D9-086D-AF2D90FCB5F7}"/>
          </ac:spMkLst>
        </pc:spChg>
      </pc:sldChg>
      <pc:sldChg chg="modSp add del mod">
        <pc:chgData name="Nathan Ziehnert" userId="181e87c2-d4ba-4c56-bf65-81cef205a649" providerId="ADAL" clId="{E3C3522B-5466-4779-B97D-3D5A961C1C8F}" dt="2023-04-01T03:12:51.745" v="3420" actId="47"/>
        <pc:sldMkLst>
          <pc:docMk/>
          <pc:sldMk cId="770424497" sldId="291"/>
        </pc:sldMkLst>
        <pc:spChg chg="mod">
          <ac:chgData name="Nathan Ziehnert" userId="181e87c2-d4ba-4c56-bf65-81cef205a649" providerId="ADAL" clId="{E3C3522B-5466-4779-B97D-3D5A961C1C8F}" dt="2023-04-01T03:12:38.985" v="3419" actId="20577"/>
          <ac:spMkLst>
            <pc:docMk/>
            <pc:sldMk cId="770424497" sldId="291"/>
            <ac:spMk id="3" creationId="{66DD4736-B457-4813-972F-972A6C8D0318}"/>
          </ac:spMkLst>
        </pc:spChg>
      </pc:sldChg>
      <pc:sldChg chg="modSp add mod ord">
        <pc:chgData name="Nathan Ziehnert" userId="181e87c2-d4ba-4c56-bf65-81cef205a649" providerId="ADAL" clId="{E3C3522B-5466-4779-B97D-3D5A961C1C8F}" dt="2023-04-01T03:36:09.406" v="3485" actId="20577"/>
        <pc:sldMkLst>
          <pc:docMk/>
          <pc:sldMk cId="2480294084" sldId="291"/>
        </pc:sldMkLst>
        <pc:spChg chg="mod">
          <ac:chgData name="Nathan Ziehnert" userId="181e87c2-d4ba-4c56-bf65-81cef205a649" providerId="ADAL" clId="{E3C3522B-5466-4779-B97D-3D5A961C1C8F}" dt="2023-04-01T03:36:09.406" v="3485" actId="20577"/>
          <ac:spMkLst>
            <pc:docMk/>
            <pc:sldMk cId="2480294084" sldId="291"/>
            <ac:spMk id="2" creationId="{EB5E6448-087F-1839-FFFD-6A364C596A73}"/>
          </ac:spMkLst>
        </pc:spChg>
      </pc:sldChg>
      <pc:sldChg chg="modSp add del mod">
        <pc:chgData name="Nathan Ziehnert" userId="181e87c2-d4ba-4c56-bf65-81cef205a649" providerId="ADAL" clId="{E3C3522B-5466-4779-B97D-3D5A961C1C8F}" dt="2023-04-01T03:12:51.745" v="3420" actId="47"/>
        <pc:sldMkLst>
          <pc:docMk/>
          <pc:sldMk cId="3071379310" sldId="292"/>
        </pc:sldMkLst>
        <pc:spChg chg="mod">
          <ac:chgData name="Nathan Ziehnert" userId="181e87c2-d4ba-4c56-bf65-81cef205a649" providerId="ADAL" clId="{E3C3522B-5466-4779-B97D-3D5A961C1C8F}" dt="2023-04-01T03:11:52.397" v="3376" actId="20577"/>
          <ac:spMkLst>
            <pc:docMk/>
            <pc:sldMk cId="3071379310" sldId="292"/>
            <ac:spMk id="3" creationId="{66DD4736-B457-4813-972F-972A6C8D0318}"/>
          </ac:spMkLst>
        </pc:spChg>
      </pc:sldChg>
      <pc:sldChg chg="add del">
        <pc:chgData name="Nathan Ziehnert" userId="181e87c2-d4ba-4c56-bf65-81cef205a649" providerId="ADAL" clId="{E3C3522B-5466-4779-B97D-3D5A961C1C8F}" dt="2023-04-01T03:11:59.540" v="3381" actId="47"/>
        <pc:sldMkLst>
          <pc:docMk/>
          <pc:sldMk cId="1442715840" sldId="293"/>
        </pc:sldMkLst>
      </pc:sldChg>
      <pc:sldChg chg="add">
        <pc:chgData name="Nathan Ziehnert" userId="181e87c2-d4ba-4c56-bf65-81cef205a649" providerId="ADAL" clId="{E3C3522B-5466-4779-B97D-3D5A961C1C8F}" dt="2023-04-01T03:15:15.950" v="3422"/>
        <pc:sldMkLst>
          <pc:docMk/>
          <pc:sldMk cId="1904811354" sldId="297"/>
        </pc:sldMkLst>
      </pc:sldChg>
      <pc:sldChg chg="modSp add mod">
        <pc:chgData name="Nathan Ziehnert" userId="181e87c2-d4ba-4c56-bf65-81cef205a649" providerId="ADAL" clId="{E3C3522B-5466-4779-B97D-3D5A961C1C8F}" dt="2023-04-01T03:42:51.323" v="3715" actId="20577"/>
        <pc:sldMkLst>
          <pc:docMk/>
          <pc:sldMk cId="715935653" sldId="298"/>
        </pc:sldMkLst>
        <pc:spChg chg="mod">
          <ac:chgData name="Nathan Ziehnert" userId="181e87c2-d4ba-4c56-bf65-81cef205a649" providerId="ADAL" clId="{E3C3522B-5466-4779-B97D-3D5A961C1C8F}" dt="2023-04-01T03:42:51.323" v="3715" actId="20577"/>
          <ac:spMkLst>
            <pc:docMk/>
            <pc:sldMk cId="715935653" sldId="298"/>
            <ac:spMk id="5" creationId="{482CD347-6095-180D-23D6-F5AA3A6DD75B}"/>
          </ac:spMkLst>
        </pc:spChg>
      </pc:sldChg>
      <pc:sldChg chg="modSp add mod">
        <pc:chgData name="Nathan Ziehnert" userId="181e87c2-d4ba-4c56-bf65-81cef205a649" providerId="ADAL" clId="{E3C3522B-5466-4779-B97D-3D5A961C1C8F}" dt="2023-04-01T03:16:20.377" v="3452" actId="20577"/>
        <pc:sldMkLst>
          <pc:docMk/>
          <pc:sldMk cId="2274387068" sldId="299"/>
        </pc:sldMkLst>
        <pc:spChg chg="mod">
          <ac:chgData name="Nathan Ziehnert" userId="181e87c2-d4ba-4c56-bf65-81cef205a649" providerId="ADAL" clId="{E3C3522B-5466-4779-B97D-3D5A961C1C8F}" dt="2023-04-01T03:16:20.377" v="3452" actId="20577"/>
          <ac:spMkLst>
            <pc:docMk/>
            <pc:sldMk cId="2274387068" sldId="299"/>
            <ac:spMk id="4" creationId="{526BC2B6-AE2C-3E1D-788D-592ABCDC14E7}"/>
          </ac:spMkLst>
        </pc:spChg>
      </pc:sldChg>
      <pc:sldChg chg="modSp add mod">
        <pc:chgData name="Nathan Ziehnert" userId="181e87c2-d4ba-4c56-bf65-81cef205a649" providerId="ADAL" clId="{E3C3522B-5466-4779-B97D-3D5A961C1C8F}" dt="2023-04-01T03:16:26.361" v="3455" actId="20577"/>
        <pc:sldMkLst>
          <pc:docMk/>
          <pc:sldMk cId="3246059712" sldId="300"/>
        </pc:sldMkLst>
        <pc:spChg chg="mod">
          <ac:chgData name="Nathan Ziehnert" userId="181e87c2-d4ba-4c56-bf65-81cef205a649" providerId="ADAL" clId="{E3C3522B-5466-4779-B97D-3D5A961C1C8F}" dt="2023-04-01T03:16:26.361" v="3455" actId="20577"/>
          <ac:spMkLst>
            <pc:docMk/>
            <pc:sldMk cId="3246059712" sldId="300"/>
            <ac:spMk id="4" creationId="{526BC2B6-AE2C-3E1D-788D-592ABCDC14E7}"/>
          </ac:spMkLst>
        </pc:spChg>
      </pc:sldChg>
      <pc:sldChg chg="modSp add mod">
        <pc:chgData name="Nathan Ziehnert" userId="181e87c2-d4ba-4c56-bf65-81cef205a649" providerId="ADAL" clId="{E3C3522B-5466-4779-B97D-3D5A961C1C8F}" dt="2023-04-01T03:40:42.651" v="3683" actId="1076"/>
        <pc:sldMkLst>
          <pc:docMk/>
          <pc:sldMk cId="128441966" sldId="301"/>
        </pc:sldMkLst>
        <pc:spChg chg="mod">
          <ac:chgData name="Nathan Ziehnert" userId="181e87c2-d4ba-4c56-bf65-81cef205a649" providerId="ADAL" clId="{E3C3522B-5466-4779-B97D-3D5A961C1C8F}" dt="2023-04-01T03:38:38.688" v="3518" actId="20577"/>
          <ac:spMkLst>
            <pc:docMk/>
            <pc:sldMk cId="128441966" sldId="301"/>
            <ac:spMk id="2" creationId="{EB5E6448-087F-1839-FFFD-6A364C596A73}"/>
          </ac:spMkLst>
        </pc:spChg>
        <pc:spChg chg="mod">
          <ac:chgData name="Nathan Ziehnert" userId="181e87c2-d4ba-4c56-bf65-81cef205a649" providerId="ADAL" clId="{E3C3522B-5466-4779-B97D-3D5A961C1C8F}" dt="2023-04-01T03:40:36.376" v="3682" actId="2711"/>
          <ac:spMkLst>
            <pc:docMk/>
            <pc:sldMk cId="128441966" sldId="301"/>
            <ac:spMk id="3" creationId="{42E51D2D-FE38-E5D9-086D-AF2D90FCB5F7}"/>
          </ac:spMkLst>
        </pc:spChg>
        <pc:picChg chg="mod">
          <ac:chgData name="Nathan Ziehnert" userId="181e87c2-d4ba-4c56-bf65-81cef205a649" providerId="ADAL" clId="{E3C3522B-5466-4779-B97D-3D5A961C1C8F}" dt="2023-04-01T03:40:42.651" v="3683" actId="1076"/>
          <ac:picMkLst>
            <pc:docMk/>
            <pc:sldMk cId="128441966" sldId="301"/>
            <ac:picMk id="9" creationId="{6D0DD5EA-91BA-CF5C-A497-BC861525DD8D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3E3F99-2F53-4766-A3C0-9740A9590E41}" type="datetimeFigureOut">
              <a:rPr lang="en-US" smtClean="0"/>
              <a:t>3/31/2023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DBB811-833C-4130-B3FB-1163716B6A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4167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Windows Specific stuff examples:</a:t>
            </a:r>
          </a:p>
          <a:p>
            <a:pPr marL="171450" indent="-171450">
              <a:buFontTx/>
              <a:buChar char="-"/>
            </a:pPr>
            <a:r>
              <a:rPr lang="en-US" dirty="0"/>
              <a:t>Windows specific libraries (user32.dll / kernel32.dll)</a:t>
            </a:r>
          </a:p>
          <a:p>
            <a:pPr marL="171450" indent="-171450">
              <a:buFontTx/>
              <a:buChar char="-"/>
            </a:pPr>
            <a:r>
              <a:rPr lang="en-US" dirty="0"/>
              <a:t>Windows Forms / WPF / </a:t>
            </a:r>
            <a:r>
              <a:rPr lang="en-US" dirty="0" err="1"/>
              <a:t>WinUI</a:t>
            </a:r>
            <a:r>
              <a:rPr lang="en-US" dirty="0"/>
              <a:t>(?)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dotnet can load .NET Framework libraries that limit their API usage to things available </a:t>
            </a:r>
            <a:r>
              <a:rPr lang="en-US"/>
              <a:t>to dotnet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68139F-BFA7-4620-A539-1A283D2A2BA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2520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ArrayList</a:t>
            </a:r>
            <a:r>
              <a:rPr lang="en-US" dirty="0"/>
              <a:t> is “supposedly” deprecated...</a:t>
            </a:r>
          </a:p>
          <a:p>
            <a:r>
              <a:rPr lang="en-US" dirty="0"/>
              <a:t>Probably a slight performance boost using typed collections… but ANYTHING is better than $Array += something…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68139F-BFA7-4620-A539-1A283D2A2BA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4437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7.pn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2.png"/><Relationship Id="rId7" Type="http://schemas.openxmlformats.org/officeDocument/2006/relationships/image" Target="../media/image20.svg"/><Relationship Id="rId12" Type="http://schemas.openxmlformats.org/officeDocument/2006/relationships/image" Target="../media/image25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5.png"/><Relationship Id="rId9" Type="http://schemas.openxmlformats.org/officeDocument/2006/relationships/image" Target="../media/image2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furniture, curtain, lit, dark&#10;&#10;Description automatically generated">
            <a:extLst>
              <a:ext uri="{FF2B5EF4-FFF2-40B4-BE49-F238E27FC236}">
                <a16:creationId xmlns:a16="http://schemas.microsoft.com/office/drawing/2014/main" id="{08F41F8B-F45C-0143-DBFB-8291CFE6AD7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4922"/>
            <a:ext cx="12192000" cy="657307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08B2AB-1AF2-C3EC-A0DA-7900482B48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682"/>
            <a:ext cx="9144000" cy="2306637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AC045E-7E31-838B-3E84-BF7CAB2CBC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490281"/>
            <a:ext cx="9144000" cy="1420237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8" name="Picture 7" descr="MMS Logo">
            <a:extLst>
              <a:ext uri="{FF2B5EF4-FFF2-40B4-BE49-F238E27FC236}">
                <a16:creationId xmlns:a16="http://schemas.microsoft.com/office/drawing/2014/main" id="{0E09F665-1CDC-0B16-708D-E8AD544B3FB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7437" y="0"/>
            <a:ext cx="2394563" cy="137160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C1C6F0CE-A001-978A-D698-EB6C97BB9BA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4153" y="2310319"/>
            <a:ext cx="10583694" cy="734379"/>
          </a:xfrm>
          <a:prstGeom prst="rect">
            <a:avLst/>
          </a:prstGeom>
        </p:spPr>
      </p:pic>
      <p:pic>
        <p:nvPicPr>
          <p:cNvPr id="9" name="Picture 8" descr="Patch My PC&#10;&#10;Description automatically generated">
            <a:extLst>
              <a:ext uri="{FF2B5EF4-FFF2-40B4-BE49-F238E27FC236}">
                <a16:creationId xmlns:a16="http://schemas.microsoft.com/office/drawing/2014/main" id="{4BD22D82-402F-6970-2ECD-D1C210EC6FA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234604" y="5159829"/>
            <a:ext cx="2130071" cy="1547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6365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MMS Logo">
            <a:extLst>
              <a:ext uri="{FF2B5EF4-FFF2-40B4-BE49-F238E27FC236}">
                <a16:creationId xmlns:a16="http://schemas.microsoft.com/office/drawing/2014/main" id="{7874FAA7-EB4D-5A79-909E-CB927AFCC6F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5625" y="5930596"/>
            <a:ext cx="1596375" cy="914400"/>
          </a:xfrm>
          <a:prstGeom prst="rect">
            <a:avLst/>
          </a:prstGeom>
        </p:spPr>
      </p:pic>
      <p:pic>
        <p:nvPicPr>
          <p:cNvPr id="3" name="Picture 2" descr="A bright light in the dark&#10;&#10;Description automatically generated with low confidence">
            <a:extLst>
              <a:ext uri="{FF2B5EF4-FFF2-40B4-BE49-F238E27FC236}">
                <a16:creationId xmlns:a16="http://schemas.microsoft.com/office/drawing/2014/main" id="{91CD3819-7A9B-F720-70A3-7B872324A26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3890"/>
            <a:ext cx="12192000" cy="5490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6215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9B3096-6483-1CC6-4263-E4B2B2BA6E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31DBF5-0D97-AF7D-8580-655BDCEA96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CF4BF5-B720-F392-649B-33EED0985E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8" name="Picture 7" descr="MMS Logo">
            <a:extLst>
              <a:ext uri="{FF2B5EF4-FFF2-40B4-BE49-F238E27FC236}">
                <a16:creationId xmlns:a16="http://schemas.microsoft.com/office/drawing/2014/main" id="{871BDB1C-D88C-7CC2-5D66-47039F1538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5625" y="5930596"/>
            <a:ext cx="1596375" cy="914400"/>
          </a:xfrm>
          <a:prstGeom prst="rect">
            <a:avLst/>
          </a:prstGeom>
        </p:spPr>
      </p:pic>
      <p:pic>
        <p:nvPicPr>
          <p:cNvPr id="6" name="Picture 5" descr="A bright light in the dark&#10;&#10;Description automatically generated with low confidence">
            <a:extLst>
              <a:ext uri="{FF2B5EF4-FFF2-40B4-BE49-F238E27FC236}">
                <a16:creationId xmlns:a16="http://schemas.microsoft.com/office/drawing/2014/main" id="{FD4377E8-3ADD-0761-D9FD-6ECE3AC6B38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3890"/>
            <a:ext cx="12192000" cy="5490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7040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4D4F0-46DF-66A6-26A5-6711090CE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9114DA3-16F3-B40E-F37B-43106F3CF90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123AD4-4C10-E69E-AE5E-B65F2FA789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8" name="Picture 7" descr="MMS Logo">
            <a:extLst>
              <a:ext uri="{FF2B5EF4-FFF2-40B4-BE49-F238E27FC236}">
                <a16:creationId xmlns:a16="http://schemas.microsoft.com/office/drawing/2014/main" id="{BEAC8699-2117-4549-6791-6D861DDB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5625" y="5930596"/>
            <a:ext cx="1596375" cy="914400"/>
          </a:xfrm>
          <a:prstGeom prst="rect">
            <a:avLst/>
          </a:prstGeom>
        </p:spPr>
      </p:pic>
      <p:pic>
        <p:nvPicPr>
          <p:cNvPr id="6" name="Picture 5" descr="A bright light in the dark&#10;&#10;Description automatically generated with low confidence">
            <a:extLst>
              <a:ext uri="{FF2B5EF4-FFF2-40B4-BE49-F238E27FC236}">
                <a16:creationId xmlns:a16="http://schemas.microsoft.com/office/drawing/2014/main" id="{8BCE0FEA-9E41-7403-4145-D26AF4DB3FD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3890"/>
            <a:ext cx="12192000" cy="5490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0128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ve the Dat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light, laser&#10;&#10;Description automatically generated">
            <a:extLst>
              <a:ext uri="{FF2B5EF4-FFF2-40B4-BE49-F238E27FC236}">
                <a16:creationId xmlns:a16="http://schemas.microsoft.com/office/drawing/2014/main" id="{48F13E26-BB6A-2E5C-467C-A6108F26EC6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078" y="0"/>
            <a:ext cx="11083844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972AC3D-8D22-4BAC-9CF2-F632CE7B02B7}"/>
              </a:ext>
            </a:extLst>
          </p:cNvPr>
          <p:cNvSpPr txBox="1"/>
          <p:nvPr userDrawn="1"/>
        </p:nvSpPr>
        <p:spPr>
          <a:xfrm>
            <a:off x="2490569" y="4896373"/>
            <a:ext cx="2923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29 Oct – 1 Nov, 2023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6A0CFB5-AC88-4715-B062-536A9CDF734E}"/>
              </a:ext>
            </a:extLst>
          </p:cNvPr>
          <p:cNvSpPr txBox="1"/>
          <p:nvPr userDrawn="1"/>
        </p:nvSpPr>
        <p:spPr>
          <a:xfrm>
            <a:off x="6814658" y="4896373"/>
            <a:ext cx="2841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5-9 May, 2024</a:t>
            </a:r>
          </a:p>
        </p:txBody>
      </p:sp>
      <p:pic>
        <p:nvPicPr>
          <p:cNvPr id="7" name="Picture 6" descr="A sign with palm trees and a building in the background&#10;&#10;Description automatically generated with medium confidence">
            <a:extLst>
              <a:ext uri="{FF2B5EF4-FFF2-40B4-BE49-F238E27FC236}">
                <a16:creationId xmlns:a16="http://schemas.microsoft.com/office/drawing/2014/main" id="{751ED804-76A9-B63A-770C-A584CE6BCD4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461208" y="2039768"/>
            <a:ext cx="2981763" cy="2981763"/>
          </a:xfrm>
          <a:prstGeom prst="rect">
            <a:avLst/>
          </a:prstGeom>
        </p:spPr>
      </p:pic>
      <p:pic>
        <p:nvPicPr>
          <p:cNvPr id="12" name="Picture 11" descr="Logo&#10;&#10;Description automatically generated">
            <a:extLst>
              <a:ext uri="{FF2B5EF4-FFF2-40B4-BE49-F238E27FC236}">
                <a16:creationId xmlns:a16="http://schemas.microsoft.com/office/drawing/2014/main" id="{9CE8F994-3F43-B6B2-27DC-2BA65CDAD3E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749031" y="2039767"/>
            <a:ext cx="2973203" cy="298176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0828A95-6D43-E388-3D4E-E5117E2A09F8}"/>
              </a:ext>
            </a:extLst>
          </p:cNvPr>
          <p:cNvSpPr txBox="1"/>
          <p:nvPr userDrawn="1"/>
        </p:nvSpPr>
        <p:spPr>
          <a:xfrm>
            <a:off x="2519931" y="5125179"/>
            <a:ext cx="2923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29 Oct – 1 Nov, 2023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F11CDB-CD01-841A-69AB-B3D3A5872802}"/>
              </a:ext>
            </a:extLst>
          </p:cNvPr>
          <p:cNvSpPr txBox="1"/>
          <p:nvPr userDrawn="1"/>
        </p:nvSpPr>
        <p:spPr>
          <a:xfrm>
            <a:off x="6859483" y="5125179"/>
            <a:ext cx="28419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5-9 May, 2024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5699D8C-C70E-FE1E-2A0F-D2D47884EE8D}"/>
              </a:ext>
            </a:extLst>
          </p:cNvPr>
          <p:cNvSpPr/>
          <p:nvPr userDrawn="1"/>
        </p:nvSpPr>
        <p:spPr>
          <a:xfrm>
            <a:off x="3183119" y="230806"/>
            <a:ext cx="5825762" cy="1200329"/>
          </a:xfrm>
          <a:prstGeom prst="rect">
            <a:avLst/>
          </a:prstGeom>
          <a:noFill/>
        </p:spPr>
        <p:txBody>
          <a:bodyPr vert="horz" wrap="none" lIns="91440" tIns="45720" rIns="91440" bIns="45720">
            <a:spAutoFit/>
          </a:bodyPr>
          <a:lstStyle/>
          <a:p>
            <a:pPr algn="ctr"/>
            <a:r>
              <a:rPr lang="en-US" sz="7200" b="1" u="none" cap="none" spc="0" baseline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Save the Dates</a:t>
            </a:r>
          </a:p>
        </p:txBody>
      </p:sp>
    </p:spTree>
    <p:extLst>
      <p:ext uri="{BB962C8B-B14F-4D97-AF65-F5344CB8AC3E}">
        <p14:creationId xmlns:p14="http://schemas.microsoft.com/office/powerpoint/2010/main" val="112659283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picture containing light, laser&#10;&#10;Description automatically generated">
            <a:extLst>
              <a:ext uri="{FF2B5EF4-FFF2-40B4-BE49-F238E27FC236}">
                <a16:creationId xmlns:a16="http://schemas.microsoft.com/office/drawing/2014/main" id="{55A89AA2-2C7D-F3B0-F912-82400D8189C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078" y="0"/>
            <a:ext cx="11083844" cy="6858000"/>
          </a:xfrm>
          <a:prstGeom prst="rect">
            <a:avLst/>
          </a:prstGeom>
        </p:spPr>
      </p:pic>
      <p:pic>
        <p:nvPicPr>
          <p:cNvPr id="5" name="Picture 4" descr="MMS Logo">
            <a:extLst>
              <a:ext uri="{FF2B5EF4-FFF2-40B4-BE49-F238E27FC236}">
                <a16:creationId xmlns:a16="http://schemas.microsoft.com/office/drawing/2014/main" id="{7874FAA7-EB4D-5A79-909E-CB927AFCC6F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8706" y="1955345"/>
            <a:ext cx="3702232" cy="212063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0141027-F066-B9AE-93FD-9C9448960CDB}"/>
              </a:ext>
            </a:extLst>
          </p:cNvPr>
          <p:cNvSpPr/>
          <p:nvPr userDrawn="1"/>
        </p:nvSpPr>
        <p:spPr>
          <a:xfrm>
            <a:off x="3177604" y="454155"/>
            <a:ext cx="5836791" cy="1200329"/>
          </a:xfrm>
          <a:prstGeom prst="rect">
            <a:avLst/>
          </a:prstGeom>
          <a:noFill/>
        </p:spPr>
        <p:txBody>
          <a:bodyPr vert="horz" wrap="none" lIns="91440" tIns="45720" rIns="91440" bIns="45720">
            <a:spAutoFit/>
          </a:bodyPr>
          <a:lstStyle/>
          <a:p>
            <a:pPr algn="ctr"/>
            <a:r>
              <a:rPr lang="en-US" sz="7200" b="1" u="none" cap="none" spc="0" baseline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Extended Q&amp;A</a:t>
            </a:r>
          </a:p>
        </p:txBody>
      </p:sp>
      <p:pic>
        <p:nvPicPr>
          <p:cNvPr id="11" name="Picture 10" descr="Patch My PC">
            <a:extLst>
              <a:ext uri="{FF2B5EF4-FFF2-40B4-BE49-F238E27FC236}">
                <a16:creationId xmlns:a16="http://schemas.microsoft.com/office/drawing/2014/main" id="{F837D305-2B1E-D93E-4951-99C287BF88B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730" y="4855464"/>
            <a:ext cx="2517396" cy="1828800"/>
          </a:xfrm>
          <a:prstGeom prst="rect">
            <a:avLst/>
          </a:prstGeom>
        </p:spPr>
      </p:pic>
      <p:pic>
        <p:nvPicPr>
          <p:cNvPr id="13" name="Picture 12" descr="Adaptiva">
            <a:extLst>
              <a:ext uri="{FF2B5EF4-FFF2-40B4-BE49-F238E27FC236}">
                <a16:creationId xmlns:a16="http://schemas.microsoft.com/office/drawing/2014/main" id="{A777C97A-20FD-B88A-2F54-E9D359B26EF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2415" y="5291519"/>
            <a:ext cx="1568545" cy="365760"/>
          </a:xfrm>
          <a:prstGeom prst="rect">
            <a:avLst/>
          </a:prstGeom>
        </p:spPr>
      </p:pic>
      <p:pic>
        <p:nvPicPr>
          <p:cNvPr id="17" name="Graphic 16" descr="2Pint Software">
            <a:extLst>
              <a:ext uri="{FF2B5EF4-FFF2-40B4-BE49-F238E27FC236}">
                <a16:creationId xmlns:a16="http://schemas.microsoft.com/office/drawing/2014/main" id="{67F8DDDD-DFAE-B059-F17D-48D5058DC49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35656" y="5325038"/>
            <a:ext cx="1194868" cy="298717"/>
          </a:xfrm>
          <a:prstGeom prst="rect">
            <a:avLst/>
          </a:prstGeom>
        </p:spPr>
      </p:pic>
      <p:pic>
        <p:nvPicPr>
          <p:cNvPr id="19" name="Picture 18" descr="Microsoft">
            <a:extLst>
              <a:ext uri="{FF2B5EF4-FFF2-40B4-BE49-F238E27FC236}">
                <a16:creationId xmlns:a16="http://schemas.microsoft.com/office/drawing/2014/main" id="{F1B0E5FC-C842-2CF5-F268-35CF4E989D69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5220" y="4956590"/>
            <a:ext cx="2310575" cy="1035615"/>
          </a:xfrm>
          <a:prstGeom prst="rect">
            <a:avLst/>
          </a:prstGeom>
        </p:spPr>
      </p:pic>
      <p:pic>
        <p:nvPicPr>
          <p:cNvPr id="25" name="Picture 24" descr="A picture containing logo&#10;&#10;Description automatically generated">
            <a:extLst>
              <a:ext uri="{FF2B5EF4-FFF2-40B4-BE49-F238E27FC236}">
                <a16:creationId xmlns:a16="http://schemas.microsoft.com/office/drawing/2014/main" id="{79929C4D-B2BA-AF03-83C3-8650953C41FE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9845" y="6103313"/>
            <a:ext cx="1658985" cy="402336"/>
          </a:xfrm>
          <a:prstGeom prst="rect">
            <a:avLst/>
          </a:prstGeom>
        </p:spPr>
      </p:pic>
      <p:pic>
        <p:nvPicPr>
          <p:cNvPr id="3" name="Picture 2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1C704308-21F2-44A4-74D7-54F415FC6F36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4406" y="6178426"/>
            <a:ext cx="1263474" cy="222709"/>
          </a:xfrm>
          <a:prstGeom prst="rect">
            <a:avLst/>
          </a:prstGeom>
        </p:spPr>
      </p:pic>
      <p:pic>
        <p:nvPicPr>
          <p:cNvPr id="4" name="Picture 3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3E4A1A8A-4BE9-B4FC-2B2B-E40F607BCD0E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5738" y="6023901"/>
            <a:ext cx="531761" cy="531761"/>
          </a:xfrm>
          <a:prstGeom prst="rect">
            <a:avLst/>
          </a:prstGeom>
        </p:spPr>
      </p:pic>
      <p:pic>
        <p:nvPicPr>
          <p:cNvPr id="6" name="Picture 5" descr="A picture containing logo&#10;&#10;Description automatically generated">
            <a:extLst>
              <a:ext uri="{FF2B5EF4-FFF2-40B4-BE49-F238E27FC236}">
                <a16:creationId xmlns:a16="http://schemas.microsoft.com/office/drawing/2014/main" id="{5FAC9FF6-3344-53B0-ED7E-28F6FA59D0B4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0491" y="5172921"/>
            <a:ext cx="2073349" cy="594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865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blue light in the dark&#10;&#10;Description automatically generated with low confidence">
            <a:extLst>
              <a:ext uri="{FF2B5EF4-FFF2-40B4-BE49-F238E27FC236}">
                <a16:creationId xmlns:a16="http://schemas.microsoft.com/office/drawing/2014/main" id="{E490237C-99B3-4664-7462-6C4BF3FC732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52627"/>
            <a:ext cx="12192000" cy="5612369"/>
          </a:xfrm>
          <a:prstGeom prst="rect">
            <a:avLst/>
          </a:prstGeom>
        </p:spPr>
      </p:pic>
      <p:pic>
        <p:nvPicPr>
          <p:cNvPr id="6" name="Picture 5" descr="MMS Logo">
            <a:extLst>
              <a:ext uri="{FF2B5EF4-FFF2-40B4-BE49-F238E27FC236}">
                <a16:creationId xmlns:a16="http://schemas.microsoft.com/office/drawing/2014/main" id="{58B90811-A51E-65F2-5CD6-98D6CF98110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20000"/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5625" y="5930596"/>
            <a:ext cx="1596375" cy="914400"/>
          </a:xfrm>
          <a:prstGeom prst="rect">
            <a:avLst/>
          </a:prstGeom>
        </p:spPr>
      </p:pic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D0F2FDBB-FB45-8FD2-5F71-DB342D59755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396859" y="1581880"/>
            <a:ext cx="2703513" cy="2538413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B765F7A9-F279-484D-0F3B-4BB46B514D6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114594" y="1579653"/>
            <a:ext cx="2703513" cy="2538413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F6FE98B-7FAF-CBE0-DE78-7629C4DAC585}"/>
              </a:ext>
            </a:extLst>
          </p:cNvPr>
          <p:cNvSpPr/>
          <p:nvPr userDrawn="1"/>
        </p:nvSpPr>
        <p:spPr>
          <a:xfrm>
            <a:off x="4293904" y="195263"/>
            <a:ext cx="3604192" cy="1200329"/>
          </a:xfrm>
          <a:prstGeom prst="rect">
            <a:avLst/>
          </a:prstGeom>
          <a:noFill/>
        </p:spPr>
        <p:txBody>
          <a:bodyPr vert="horz" wrap="none" lIns="91440" tIns="45720" rIns="91440" bIns="45720">
            <a:spAutoFit/>
          </a:bodyPr>
          <a:lstStyle/>
          <a:p>
            <a:pPr algn="ctr"/>
            <a:r>
              <a:rPr lang="en-US" sz="7200" b="1" u="none" cap="none" spc="0" baseline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Speakers</a:t>
            </a:r>
          </a:p>
        </p:txBody>
      </p:sp>
      <p:pic>
        <p:nvPicPr>
          <p:cNvPr id="11" name="Graphic 10" descr="Radio microphone with solid fill">
            <a:extLst>
              <a:ext uri="{FF2B5EF4-FFF2-40B4-BE49-F238E27FC236}">
                <a16:creationId xmlns:a16="http://schemas.microsoft.com/office/drawing/2014/main" id="{081F717A-90EF-F96A-D83B-54E6307A315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59804" y="338227"/>
            <a:ext cx="914400" cy="914400"/>
          </a:xfrm>
          <a:prstGeom prst="rect">
            <a:avLst/>
          </a:prstGeom>
        </p:spPr>
      </p:pic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2E8946D3-04F0-0641-9424-10E785AD737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39693" y="4206239"/>
            <a:ext cx="4572000" cy="457200"/>
          </a:xfrm>
        </p:spPr>
        <p:txBody>
          <a:bodyPr/>
          <a:lstStyle>
            <a:lvl1pPr marL="0" indent="0" algn="ctr">
              <a:buFontTx/>
              <a:buNone/>
              <a:defRPr b="1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Speaker 1 Name</a:t>
            </a: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id="{4E852539-A3B0-BF16-FE8E-4CC8EFF8ACE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68867" y="4206239"/>
            <a:ext cx="4572000" cy="457200"/>
          </a:xfrm>
        </p:spPr>
        <p:txBody>
          <a:bodyPr/>
          <a:lstStyle>
            <a:lvl1pPr marL="0" indent="0" algn="ctr">
              <a:buFontTx/>
              <a:buNone/>
              <a:defRPr b="1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Speaker 2 Name</a:t>
            </a:r>
          </a:p>
        </p:txBody>
      </p:sp>
      <p:sp>
        <p:nvSpPr>
          <p:cNvPr id="19" name="Text Placeholder 16">
            <a:extLst>
              <a:ext uri="{FF2B5EF4-FFF2-40B4-BE49-F238E27FC236}">
                <a16:creationId xmlns:a16="http://schemas.microsoft.com/office/drawing/2014/main" id="{F8B8F0D3-A682-04D8-7E0B-F26D56163FA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39693" y="5303520"/>
            <a:ext cx="4572000" cy="914400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24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Speaker 1 contact info</a:t>
            </a:r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id="{A3D27F1E-071E-F20C-9FA4-6FF3260A111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80307" y="5303520"/>
            <a:ext cx="4572000" cy="914400"/>
          </a:xfrm>
        </p:spPr>
        <p:txBody>
          <a:bodyPr/>
          <a:lstStyle>
            <a:lvl1pPr marL="0" indent="0" algn="ctr">
              <a:buFontTx/>
              <a:buNone/>
              <a:defRPr sz="24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Speaker 2 contact info</a:t>
            </a:r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id="{725C257A-1E0B-90CB-FDAB-F164B5FB84B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39693" y="4754880"/>
            <a:ext cx="4572000" cy="457200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24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Speaker 1 info</a:t>
            </a:r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id="{F028274B-3D73-8DB7-57F5-8758A576159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80350" y="4754880"/>
            <a:ext cx="4572000" cy="457200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24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Speaker 2 info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E3E2B6C-976C-B840-C89F-B4F3065660F9}"/>
              </a:ext>
            </a:extLst>
          </p:cNvPr>
          <p:cNvSpPr/>
          <p:nvPr userDrawn="1"/>
        </p:nvSpPr>
        <p:spPr>
          <a:xfrm>
            <a:off x="2286669" y="6401767"/>
            <a:ext cx="7618661" cy="259381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Can’t see our slides? Can’t hear? Need to repeat the question? Call us out!</a:t>
            </a:r>
          </a:p>
        </p:txBody>
      </p:sp>
    </p:spTree>
    <p:extLst>
      <p:ext uri="{BB962C8B-B14F-4D97-AF65-F5344CB8AC3E}">
        <p14:creationId xmlns:p14="http://schemas.microsoft.com/office/powerpoint/2010/main" val="25389390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0F2B3F-34C9-5D81-3C0A-03B2A2A13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4A0340-D9A2-712E-B180-0639532538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Picture 6" descr="MMS Logo">
            <a:extLst>
              <a:ext uri="{FF2B5EF4-FFF2-40B4-BE49-F238E27FC236}">
                <a16:creationId xmlns:a16="http://schemas.microsoft.com/office/drawing/2014/main" id="{B20E1BA0-F24A-EC19-2D43-C2AEF38D6F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5625" y="5930596"/>
            <a:ext cx="1596375" cy="91440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13F5F04C-5E3E-333C-217E-CEBF980C8D1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6464" y="1258200"/>
            <a:ext cx="11838562" cy="645279"/>
          </a:xfrm>
          <a:prstGeom prst="rect">
            <a:avLst/>
          </a:prstGeom>
        </p:spPr>
      </p:pic>
      <p:pic>
        <p:nvPicPr>
          <p:cNvPr id="10" name="Picture 9" descr="A bright light in the dark&#10;&#10;Description automatically generated with low confidence">
            <a:extLst>
              <a:ext uri="{FF2B5EF4-FFF2-40B4-BE49-F238E27FC236}">
                <a16:creationId xmlns:a16="http://schemas.microsoft.com/office/drawing/2014/main" id="{72D0BEF5-391D-B1DB-EA26-EB0B2AE1A14F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3890"/>
            <a:ext cx="12192000" cy="5490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940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stove&#10;&#10;Description automatically generated">
            <a:extLst>
              <a:ext uri="{FF2B5EF4-FFF2-40B4-BE49-F238E27FC236}">
                <a16:creationId xmlns:a16="http://schemas.microsoft.com/office/drawing/2014/main" id="{57BE92C4-FAA5-2D31-F680-4157A38FAA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5404"/>
            <a:ext cx="12192000" cy="634719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50F2B3F-34C9-5D81-3C0A-03B2A2A13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4A0340-D9A2-712E-B180-0639532538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Picture 6" descr="MMS Logo">
            <a:extLst>
              <a:ext uri="{FF2B5EF4-FFF2-40B4-BE49-F238E27FC236}">
                <a16:creationId xmlns:a16="http://schemas.microsoft.com/office/drawing/2014/main" id="{B20E1BA0-F24A-EC19-2D43-C2AEF38D6F0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5625" y="5930596"/>
            <a:ext cx="1596375" cy="91440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13F5F04C-5E3E-333C-217E-CEBF980C8D1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6464" y="1258200"/>
            <a:ext cx="11838562" cy="645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87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665EE4-0A4A-2B2C-119B-2F341C139E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11DF5D-CB3B-BA76-1722-DD0D7E7805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5" name="Picture 4" descr="MMS Logo">
            <a:extLst>
              <a:ext uri="{FF2B5EF4-FFF2-40B4-BE49-F238E27FC236}">
                <a16:creationId xmlns:a16="http://schemas.microsoft.com/office/drawing/2014/main" id="{7A94F116-969A-0346-AE10-98CF6F785B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5625" y="5930596"/>
            <a:ext cx="1596375" cy="914400"/>
          </a:xfrm>
          <a:prstGeom prst="rect">
            <a:avLst/>
          </a:prstGeom>
        </p:spPr>
      </p:pic>
      <p:pic>
        <p:nvPicPr>
          <p:cNvPr id="8" name="Picture 7" descr="A picture containing furniture, curtain&#10;&#10;Description automatically generated">
            <a:extLst>
              <a:ext uri="{FF2B5EF4-FFF2-40B4-BE49-F238E27FC236}">
                <a16:creationId xmlns:a16="http://schemas.microsoft.com/office/drawing/2014/main" id="{3AC1A3A1-7EDB-D367-2230-49C5F099A59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2379" y="0"/>
            <a:ext cx="96072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1956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Demo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light&#10;&#10;Description automatically generated">
            <a:extLst>
              <a:ext uri="{FF2B5EF4-FFF2-40B4-BE49-F238E27FC236}">
                <a16:creationId xmlns:a16="http://schemas.microsoft.com/office/drawing/2014/main" id="{5110E348-D1E5-9CDA-595A-F6384884FEE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839" y="0"/>
            <a:ext cx="11002321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665EE4-0A4A-2B2C-119B-2F341C139E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4408" y="1700011"/>
            <a:ext cx="7933041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11DF5D-CB3B-BA76-1722-DD0D7E7805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14408" y="4579736"/>
            <a:ext cx="7933041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5" name="Picture 4" descr="MMS Logo">
            <a:extLst>
              <a:ext uri="{FF2B5EF4-FFF2-40B4-BE49-F238E27FC236}">
                <a16:creationId xmlns:a16="http://schemas.microsoft.com/office/drawing/2014/main" id="{7A94F116-969A-0346-AE10-98CF6F785B0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5625" y="5930596"/>
            <a:ext cx="1596375" cy="9144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EF6BDD6-65D1-E9C5-ACC8-28AEF699CDAA}"/>
              </a:ext>
            </a:extLst>
          </p:cNvPr>
          <p:cNvSpPr/>
          <p:nvPr userDrawn="1"/>
        </p:nvSpPr>
        <p:spPr>
          <a:xfrm>
            <a:off x="1173627" y="2090755"/>
            <a:ext cx="1661993" cy="3376886"/>
          </a:xfrm>
          <a:prstGeom prst="rect">
            <a:avLst/>
          </a:prstGeom>
          <a:noFill/>
        </p:spPr>
        <p:txBody>
          <a:bodyPr vert="vert270" wrap="none" lIns="91440" tIns="45720" rIns="91440" bIns="45720">
            <a:spAutoFit/>
          </a:bodyPr>
          <a:lstStyle/>
          <a:p>
            <a:pPr algn="ctr"/>
            <a:r>
              <a:rPr lang="en-US" sz="9600" b="1" u="none" cap="none" spc="0" baseline="0" dirty="0">
                <a:ln w="0"/>
                <a:solidFill>
                  <a:schemeClr val="bg1">
                    <a:alpha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602785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2CA98-158E-037A-C94E-E38DC5348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DAACDB-B0A5-F82A-E06F-F66C4B0C2D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98060"/>
            <a:ext cx="5181600" cy="46789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BF707E-1F23-C8BE-85CC-91A13D768C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498060"/>
            <a:ext cx="5181600" cy="46789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7" descr="MMS Logo">
            <a:extLst>
              <a:ext uri="{FF2B5EF4-FFF2-40B4-BE49-F238E27FC236}">
                <a16:creationId xmlns:a16="http://schemas.microsoft.com/office/drawing/2014/main" id="{2A1EA3AB-2287-A909-3F79-BFFF9117BFC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5625" y="5930596"/>
            <a:ext cx="1596375" cy="9144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7004620A-8B56-621C-CE78-C55792A93B3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6464" y="1258200"/>
            <a:ext cx="11838562" cy="645279"/>
          </a:xfrm>
          <a:prstGeom prst="rect">
            <a:avLst/>
          </a:prstGeom>
        </p:spPr>
      </p:pic>
      <p:pic>
        <p:nvPicPr>
          <p:cNvPr id="6" name="Picture 5" descr="A bright light in the dark&#10;&#10;Description automatically generated with low confidence">
            <a:extLst>
              <a:ext uri="{FF2B5EF4-FFF2-40B4-BE49-F238E27FC236}">
                <a16:creationId xmlns:a16="http://schemas.microsoft.com/office/drawing/2014/main" id="{2A8CA218-DE68-3044-6BDB-9FB17BCF394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3890"/>
            <a:ext cx="12192000" cy="5490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8819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bg>
      <p:bgPr>
        <a:solidFill>
          <a:schemeClr val="tx1">
            <a:alpha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643FC6-9D49-7EE7-65B3-940E598094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79552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8AD4CF-A6B7-AD69-E2EF-D5CF1E53C0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515787"/>
            <a:ext cx="5157787" cy="48523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D8C1A2-5CFB-9DDA-598C-3D6E4DB535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091448"/>
            <a:ext cx="5157787" cy="409821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CD7FFAF-6DE1-D7D2-9D0C-7DA4C93200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515787"/>
            <a:ext cx="5183188" cy="48523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C2BCB2A-881F-6F25-A415-DE218744AF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091448"/>
            <a:ext cx="5183188" cy="409821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0" name="Picture 9" descr="MMS Logo">
            <a:extLst>
              <a:ext uri="{FF2B5EF4-FFF2-40B4-BE49-F238E27FC236}">
                <a16:creationId xmlns:a16="http://schemas.microsoft.com/office/drawing/2014/main" id="{A3D86560-F6A7-2176-B497-5661E33D251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5625" y="5930596"/>
            <a:ext cx="1596375" cy="91440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21359E03-5C70-33E3-CD0F-EA5EAB2271F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6464" y="1258200"/>
            <a:ext cx="11838562" cy="645279"/>
          </a:xfrm>
          <a:prstGeom prst="rect">
            <a:avLst/>
          </a:prstGeom>
        </p:spPr>
      </p:pic>
      <p:pic>
        <p:nvPicPr>
          <p:cNvPr id="8" name="Picture 7" descr="A bright light in the dark&#10;&#10;Description automatically generated with low confidence">
            <a:extLst>
              <a:ext uri="{FF2B5EF4-FFF2-40B4-BE49-F238E27FC236}">
                <a16:creationId xmlns:a16="http://schemas.microsoft.com/office/drawing/2014/main" id="{C88F1D33-ECBC-EB1F-4B61-92090494B52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3890"/>
            <a:ext cx="12192000" cy="5490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8888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019ACD-72B3-1EDF-3267-2C3F86B844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6" name="Picture 5" descr="MMS Logo">
            <a:extLst>
              <a:ext uri="{FF2B5EF4-FFF2-40B4-BE49-F238E27FC236}">
                <a16:creationId xmlns:a16="http://schemas.microsoft.com/office/drawing/2014/main" id="{58B90811-A51E-65F2-5CD6-98D6CF98110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5625" y="5930596"/>
            <a:ext cx="1596375" cy="9144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42E1CD3F-6E26-737A-C882-D9F7FE0E9F3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6464" y="1258200"/>
            <a:ext cx="11838562" cy="645279"/>
          </a:xfrm>
          <a:prstGeom prst="rect">
            <a:avLst/>
          </a:prstGeom>
        </p:spPr>
      </p:pic>
      <p:pic>
        <p:nvPicPr>
          <p:cNvPr id="4" name="Picture 3" descr="A bright light in the dark&#10;&#10;Description automatically generated with low confidence">
            <a:extLst>
              <a:ext uri="{FF2B5EF4-FFF2-40B4-BE49-F238E27FC236}">
                <a16:creationId xmlns:a16="http://schemas.microsoft.com/office/drawing/2014/main" id="{8A26E6CD-9A83-BF2B-8D84-D95DCB337E5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3890"/>
            <a:ext cx="12192000" cy="5490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6616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365651-282E-586C-B06B-5DB5D99446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924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913A01-90A4-D2D1-24E8-69DD5F5347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507787"/>
            <a:ext cx="10515600" cy="46691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21251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  <p:sldLayoutId id="2147483662" r:id="rId4"/>
    <p:sldLayoutId id="2147483651" r:id="rId5"/>
    <p:sldLayoutId id="2147483659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63" r:id="rId13"/>
    <p:sldLayoutId id="2147483661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bg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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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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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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One_Fish_Two_Fish_Red_Fish_Blue_Fish" TargetMode="External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creativecommons.org/licenses/by-sa/3.0/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dotnet/api/?view=netframework-4.8.1" TargetMode="External"/><Relationship Id="rId2" Type="http://schemas.openxmlformats.org/officeDocument/2006/relationships/hyperlink" Target="https://learn.microsoft.com/en-us/dotnet/api/?view=net-7.0" TargetMode="Externa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learn.microsoft.com/en-us/dotnet/api/system.math.sign?view=net-7.0" TargetMode="Externa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dotnet/api/system.collections?view=net-7.0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3B669-2341-DF39-C682-5CB46987909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PowerShell Power-Up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806C1F-6D02-FA11-F860-B05CFAC0C16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Mastering PowerShell concepts</a:t>
            </a:r>
          </a:p>
        </p:txBody>
      </p:sp>
    </p:spTree>
    <p:extLst>
      <p:ext uri="{BB962C8B-B14F-4D97-AF65-F5344CB8AC3E}">
        <p14:creationId xmlns:p14="http://schemas.microsoft.com/office/powerpoint/2010/main" val="40189521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26BC2B6-AE2C-3E1D-788D-592ABCDC1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Classes 201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5050AF-7D60-7B16-0E17-6467A67E50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Practical Examples… maybe</a:t>
            </a:r>
          </a:p>
        </p:txBody>
      </p:sp>
    </p:spTree>
    <p:extLst>
      <p:ext uri="{BB962C8B-B14F-4D97-AF65-F5344CB8AC3E}">
        <p14:creationId xmlns:p14="http://schemas.microsoft.com/office/powerpoint/2010/main" val="32460597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6580B6-278D-46C5-BAA1-F3294A282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DD4736-B457-4813-972F-972A6C8D03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7786"/>
            <a:ext cx="10515600" cy="5134553"/>
          </a:xfrm>
        </p:spPr>
        <p:txBody>
          <a:bodyPr/>
          <a:lstStyle/>
          <a:p>
            <a:r>
              <a:rPr lang="en-US" dirty="0"/>
              <a:t>Advanced classes can have (cont’d):</a:t>
            </a:r>
          </a:p>
          <a:p>
            <a:pPr lvl="1"/>
            <a:r>
              <a:rPr lang="en-US" dirty="0"/>
              <a:t>Overloaded Methods/Constructors</a:t>
            </a:r>
          </a:p>
          <a:p>
            <a:pPr lvl="2"/>
            <a:r>
              <a:rPr lang="en-US" dirty="0"/>
              <a:t>A </a:t>
            </a:r>
            <a:r>
              <a:rPr lang="en-US" sz="18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Person</a:t>
            </a:r>
            <a:r>
              <a:rPr lang="en-US" dirty="0"/>
              <a:t> can have their </a:t>
            </a:r>
            <a:r>
              <a:rPr lang="en-US" sz="18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Birthday</a:t>
            </a:r>
            <a:r>
              <a:rPr lang="en-US" dirty="0"/>
              <a:t> set at birth</a:t>
            </a:r>
          </a:p>
          <a:p>
            <a:pPr lvl="2"/>
            <a:r>
              <a:rPr lang="en-US" dirty="0"/>
              <a:t>A </a:t>
            </a:r>
            <a:r>
              <a:rPr lang="en-US" sz="18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Person</a:t>
            </a:r>
            <a:r>
              <a:rPr lang="en-US" dirty="0"/>
              <a:t> can have their </a:t>
            </a:r>
            <a:r>
              <a:rPr lang="en-US" sz="18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Name</a:t>
            </a:r>
            <a:r>
              <a:rPr lang="en-US" dirty="0"/>
              <a:t> and </a:t>
            </a:r>
            <a:r>
              <a:rPr lang="en-US" sz="18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Birthday</a:t>
            </a:r>
            <a:r>
              <a:rPr lang="en-US" dirty="0"/>
              <a:t> set at birth</a:t>
            </a:r>
          </a:p>
          <a:p>
            <a:pPr lvl="2"/>
            <a:r>
              <a:rPr lang="en-US" dirty="0"/>
              <a:t>A </a:t>
            </a:r>
            <a:r>
              <a:rPr lang="en-US" sz="18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Person</a:t>
            </a:r>
            <a:r>
              <a:rPr lang="en-US" dirty="0"/>
              <a:t> can have their </a:t>
            </a:r>
            <a:r>
              <a:rPr lang="en-US" sz="18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Name</a:t>
            </a:r>
            <a:r>
              <a:rPr lang="en-US" dirty="0"/>
              <a:t>, </a:t>
            </a:r>
            <a:r>
              <a:rPr lang="en-US" sz="18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Birthday</a:t>
            </a:r>
            <a:r>
              <a:rPr lang="en-US" dirty="0"/>
              <a:t>, and </a:t>
            </a:r>
            <a:r>
              <a:rPr lang="en-US" sz="18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Current</a:t>
            </a:r>
            <a:r>
              <a:rPr lang="en-US" dirty="0"/>
              <a:t> </a:t>
            </a:r>
            <a:r>
              <a:rPr lang="en-US" sz="18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Location</a:t>
            </a:r>
            <a:r>
              <a:rPr lang="en-US" dirty="0"/>
              <a:t> set at birth</a:t>
            </a:r>
          </a:p>
          <a:p>
            <a:pPr lvl="1"/>
            <a:r>
              <a:rPr lang="en-US" dirty="0"/>
              <a:t>Overridden Methods</a:t>
            </a:r>
          </a:p>
          <a:p>
            <a:pPr lvl="2"/>
            <a:r>
              <a:rPr lang="en-US" dirty="0"/>
              <a:t>An </a:t>
            </a:r>
            <a:r>
              <a:rPr lang="en-US" sz="18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Infant</a:t>
            </a:r>
            <a:r>
              <a:rPr lang="en-US" dirty="0"/>
              <a:t> is a </a:t>
            </a:r>
            <a:r>
              <a:rPr lang="en-US" sz="18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Person</a:t>
            </a:r>
            <a:r>
              <a:rPr lang="en-US" dirty="0"/>
              <a:t> but cannot </a:t>
            </a:r>
            <a:r>
              <a:rPr lang="en-US" sz="18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Say</a:t>
            </a:r>
            <a:r>
              <a:rPr lang="en-US" sz="1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18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Name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/>
              <a:t>(at least not very well)</a:t>
            </a:r>
          </a:p>
          <a:p>
            <a:pPr lvl="1"/>
            <a:r>
              <a:rPr lang="en-US" dirty="0"/>
              <a:t>Validation Attributes</a:t>
            </a:r>
          </a:p>
          <a:p>
            <a:pPr lvl="2"/>
            <a:r>
              <a:rPr lang="en-US" dirty="0"/>
              <a:t>A </a:t>
            </a:r>
            <a:r>
              <a:rPr lang="en-US" sz="18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Person</a:t>
            </a:r>
            <a:r>
              <a:rPr lang="en-US" dirty="0"/>
              <a:t> must have an </a:t>
            </a:r>
            <a:r>
              <a:rPr lang="en-US" sz="18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age</a:t>
            </a:r>
            <a:r>
              <a:rPr lang="en-US" dirty="0"/>
              <a:t> </a:t>
            </a:r>
            <a:r>
              <a:rPr lang="en-US" i="1" dirty="0"/>
              <a:t>greater than 0</a:t>
            </a:r>
          </a:p>
        </p:txBody>
      </p:sp>
    </p:spTree>
    <p:extLst>
      <p:ext uri="{BB962C8B-B14F-4D97-AF65-F5344CB8AC3E}">
        <p14:creationId xmlns:p14="http://schemas.microsoft.com/office/powerpoint/2010/main" val="21999108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26BC2B6-AE2C-3E1D-788D-592ABCDC1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Classes 301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5050AF-7D60-7B16-0E17-6467A67E50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Practical Examples… maybe</a:t>
            </a:r>
          </a:p>
        </p:txBody>
      </p:sp>
    </p:spTree>
    <p:extLst>
      <p:ext uri="{BB962C8B-B14F-4D97-AF65-F5344CB8AC3E}">
        <p14:creationId xmlns:p14="http://schemas.microsoft.com/office/powerpoint/2010/main" val="29985676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1C903EF-C4AE-4B02-BB88-7589883ED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F1CF2CE-BE28-4F3F-9486-D9627B4A5B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Functions are like cmdlets that you define in your code</a:t>
            </a:r>
          </a:p>
          <a:p>
            <a:r>
              <a:rPr lang="en-US" dirty="0"/>
              <a:t>Can be part of a script, module, or session</a:t>
            </a:r>
          </a:p>
          <a:p>
            <a:r>
              <a:rPr lang="en-US" dirty="0"/>
              <a:t>May or may not return an object</a:t>
            </a:r>
          </a:p>
          <a:p>
            <a:r>
              <a:rPr lang="en-US" dirty="0"/>
              <a:t>Great for repetitive code blocks</a:t>
            </a:r>
          </a:p>
          <a:p>
            <a:r>
              <a:rPr lang="en-US" dirty="0"/>
              <a:t>Can reduce memory pressure in some situation, add to it in others</a:t>
            </a:r>
          </a:p>
          <a:p>
            <a:r>
              <a:rPr lang="en-US" dirty="0"/>
              <a:t>Can reduce speed in some situations</a:t>
            </a:r>
          </a:p>
          <a:p>
            <a:r>
              <a:rPr lang="en-US" dirty="0"/>
              <a:t>Allows one to make use of the pipeline</a:t>
            </a:r>
          </a:p>
        </p:txBody>
      </p:sp>
    </p:spTree>
    <p:extLst>
      <p:ext uri="{BB962C8B-B14F-4D97-AF65-F5344CB8AC3E}">
        <p14:creationId xmlns:p14="http://schemas.microsoft.com/office/powerpoint/2010/main" val="32441353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6D1BFA-BB4C-4595-859E-D2734B1F0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B4B01B-F69D-42F5-BE9C-56FD1EFEF7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Better than a school dance</a:t>
            </a:r>
          </a:p>
        </p:txBody>
      </p:sp>
    </p:spTree>
    <p:extLst>
      <p:ext uri="{BB962C8B-B14F-4D97-AF65-F5344CB8AC3E}">
        <p14:creationId xmlns:p14="http://schemas.microsoft.com/office/powerpoint/2010/main" val="28442499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8342346-EC0E-4FC5-A7D7-2D236AD7D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Shotput, Putt-Putt, Input, </a:t>
            </a:r>
            <a:r>
              <a:rPr lang="en-US" dirty="0" err="1"/>
              <a:t>Ouput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BF7F75D-518E-4BE8-8C66-E4F1C19EF3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826000" y="2115344"/>
            <a:ext cx="2540000" cy="3454400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02174B2-32B2-4E0A-BBB9-6526459CEEA3}"/>
              </a:ext>
            </a:extLst>
          </p:cNvPr>
          <p:cNvSpPr txBox="1"/>
          <p:nvPr/>
        </p:nvSpPr>
        <p:spPr>
          <a:xfrm>
            <a:off x="4826000" y="5569744"/>
            <a:ext cx="25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3" tooltip="https://en.wikipedia.org/wiki/One_Fish_Two_Fish_Red_Fish_Blue_Fish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-sa/3.0/"/>
              </a:rPr>
              <a:t>CC BY-SA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14093993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1CF687-6E76-47D5-B217-BA5BC3C8C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Input/Output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F6FD59-E6BE-48A9-9D2D-1AADDDE51C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do we use it?</a:t>
            </a:r>
          </a:p>
          <a:p>
            <a:r>
              <a:rPr lang="en-US" dirty="0"/>
              <a:t>When do we skip it?</a:t>
            </a:r>
          </a:p>
          <a:p>
            <a:r>
              <a:rPr lang="en-US" dirty="0"/>
              <a:t>What is it really?</a:t>
            </a:r>
          </a:p>
        </p:txBody>
      </p:sp>
    </p:spTree>
    <p:extLst>
      <p:ext uri="{BB962C8B-B14F-4D97-AF65-F5344CB8AC3E}">
        <p14:creationId xmlns:p14="http://schemas.microsoft.com/office/powerpoint/2010/main" val="29427742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2A5012E-B678-4ED2-A518-555DF8A50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In-N-Out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F6E65B5-9FD9-4BF0-A752-D8689AAB34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Processing Input and Output</a:t>
            </a:r>
          </a:p>
        </p:txBody>
      </p:sp>
    </p:spTree>
    <p:extLst>
      <p:ext uri="{BB962C8B-B14F-4D97-AF65-F5344CB8AC3E}">
        <p14:creationId xmlns:p14="http://schemas.microsoft.com/office/powerpoint/2010/main" val="33014940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9DBC9-38D4-42A0-A382-CBE26DBC7A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Built-in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17A3FE-2185-4CE7-AD24-6B6903EB1B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do we find them?</a:t>
            </a:r>
          </a:p>
          <a:p>
            <a:r>
              <a:rPr lang="en-US" dirty="0"/>
              <a:t>What are they good for?</a:t>
            </a:r>
          </a:p>
          <a:p>
            <a:r>
              <a:rPr lang="en-US" dirty="0"/>
              <a:t>Real world usage scenarios?</a:t>
            </a:r>
          </a:p>
        </p:txBody>
      </p:sp>
    </p:spTree>
    <p:extLst>
      <p:ext uri="{BB962C8B-B14F-4D97-AF65-F5344CB8AC3E}">
        <p14:creationId xmlns:p14="http://schemas.microsoft.com/office/powerpoint/2010/main" val="2358174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887E118-43EF-4C11-8799-4B0519ACC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Variabilitiy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F8F10F2-CB07-4FF6-8A86-9F40B63C8C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we can use the built-in variables for</a:t>
            </a:r>
          </a:p>
        </p:txBody>
      </p:sp>
    </p:spTree>
    <p:extLst>
      <p:ext uri="{BB962C8B-B14F-4D97-AF65-F5344CB8AC3E}">
        <p14:creationId xmlns:p14="http://schemas.microsoft.com/office/powerpoint/2010/main" val="15225234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E25A340F-1F9B-DA96-FDB6-3299A6F777A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9409" y="1581880"/>
            <a:ext cx="2538413" cy="2538413"/>
          </a:xfrm>
        </p:spPr>
      </p:pic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62CD6E66-EAB9-E15A-71BD-FB2D4F9AE9AD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7144" y="1579653"/>
            <a:ext cx="2538413" cy="2538413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FB68CD-CB12-32EF-1CFE-54C294C3E92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Scott Corio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E1E5CAD-23FE-A4D7-B096-3334A7D79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Nathan </a:t>
            </a:r>
            <a:r>
              <a:rPr lang="en-US" dirty="0" err="1"/>
              <a:t>Ziehnert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6485DDC-10A4-A946-6EE8-700508002C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latin typeface="Material Design Icons Desktop" panose="02000503000000000000" pitchFamily="2" charset="0"/>
              </a:rPr>
              <a:t>󰕄</a:t>
            </a:r>
            <a:r>
              <a:rPr lang="en-US" dirty="0"/>
              <a:t>      @</a:t>
            </a:r>
            <a:r>
              <a:rPr lang="en-US" dirty="0" err="1"/>
              <a:t>ScottCorio</a:t>
            </a:r>
            <a:endParaRPr lang="en-US" dirty="0"/>
          </a:p>
          <a:p>
            <a:r>
              <a:rPr lang="en-US" dirty="0">
                <a:latin typeface="Material Design Icons Desktop" panose="02000503000000000000" pitchFamily="2" charset="0"/>
              </a:rPr>
              <a:t>󰙯</a:t>
            </a:r>
            <a:r>
              <a:rPr lang="en-US" dirty="0"/>
              <a:t>      DumpsterDave#1337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FC71F19-CB0D-6056-8B2E-7670D5A913D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dirty="0">
                <a:latin typeface="Material Design Icons Desktop" panose="02000503000000000000" pitchFamily="2" charset="0"/>
              </a:rPr>
              <a:t>󰕄</a:t>
            </a:r>
            <a:r>
              <a:rPr lang="en-US" dirty="0"/>
              <a:t>      @</a:t>
            </a:r>
            <a:r>
              <a:rPr lang="en-US" dirty="0" err="1"/>
              <a:t>theznerd</a:t>
            </a:r>
            <a:endParaRPr lang="en-US" dirty="0"/>
          </a:p>
          <a:p>
            <a:r>
              <a:rPr lang="en-US" dirty="0">
                <a:latin typeface="Material Design Icons Desktop" panose="02000503000000000000" pitchFamily="2" charset="0"/>
              </a:rPr>
              <a:t>󰙯</a:t>
            </a:r>
            <a:r>
              <a:rPr lang="en-US" dirty="0"/>
              <a:t>      TheZNerd#8434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0280E57-51A9-979B-C838-5F016A209FD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/>
          </a:bodyPr>
          <a:lstStyle/>
          <a:p>
            <a:r>
              <a:rPr lang="en-US" dirty="0"/>
              <a:t>Enterprise Cloud Architect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7177573-C298-FAF8-2140-0326B263D0A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Device Management Software Engineer</a:t>
            </a:r>
          </a:p>
        </p:txBody>
      </p:sp>
    </p:spTree>
    <p:extLst>
      <p:ext uri="{BB962C8B-B14F-4D97-AF65-F5344CB8AC3E}">
        <p14:creationId xmlns:p14="http://schemas.microsoft.com/office/powerpoint/2010/main" val="27497825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FE38C-E8C3-408E-AD27-61A1C2826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API Calls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D67578-CCF9-4CB3-B9E9-456A407907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Invoke-</a:t>
            </a:r>
            <a:r>
              <a:rPr lang="en-US" dirty="0" err="1"/>
              <a:t>RestMethod</a:t>
            </a:r>
            <a:endParaRPr lang="en-US" dirty="0"/>
          </a:p>
          <a:p>
            <a:r>
              <a:rPr lang="en-US" dirty="0"/>
              <a:t>Invoke-</a:t>
            </a:r>
            <a:r>
              <a:rPr lang="en-US" dirty="0" err="1"/>
              <a:t>WebRequest</a:t>
            </a:r>
            <a:endParaRPr lang="en-US" dirty="0"/>
          </a:p>
          <a:p>
            <a:r>
              <a:rPr lang="en-US" dirty="0"/>
              <a:t>Other?</a:t>
            </a:r>
          </a:p>
        </p:txBody>
      </p:sp>
    </p:spTree>
    <p:extLst>
      <p:ext uri="{BB962C8B-B14F-4D97-AF65-F5344CB8AC3E}">
        <p14:creationId xmlns:p14="http://schemas.microsoft.com/office/powerpoint/2010/main" val="35778615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C012C0B-453E-4CEC-AD69-A30829980E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APIs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1D7B490-B781-49DD-8E88-DCA11A81BD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Talkin</a:t>
            </a:r>
            <a:r>
              <a:rPr lang="en-US" dirty="0"/>
              <a:t>’ to other stuff</a:t>
            </a:r>
          </a:p>
        </p:txBody>
      </p:sp>
    </p:spTree>
    <p:extLst>
      <p:ext uri="{BB962C8B-B14F-4D97-AF65-F5344CB8AC3E}">
        <p14:creationId xmlns:p14="http://schemas.microsoft.com/office/powerpoint/2010/main" val="6891206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0126C1-8A8C-4173-991A-D616C5E8C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.NET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948842-5BF7-48C4-8988-BD9B98DD64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PowerShell is built on .NET</a:t>
            </a:r>
          </a:p>
          <a:p>
            <a:r>
              <a:rPr lang="en-US" dirty="0"/>
              <a:t>Windows PowerShell</a:t>
            </a:r>
          </a:p>
          <a:p>
            <a:pPr lvl="1"/>
            <a:r>
              <a:rPr lang="en-US" dirty="0"/>
              <a:t>.NET Framework 4.x</a:t>
            </a:r>
          </a:p>
          <a:p>
            <a:pPr lvl="1"/>
            <a:r>
              <a:rPr lang="en-US" dirty="0"/>
              <a:t>Windows Only</a:t>
            </a:r>
          </a:p>
          <a:p>
            <a:r>
              <a:rPr lang="en-US" dirty="0"/>
              <a:t>PowerShell [Core] (</a:t>
            </a:r>
            <a:r>
              <a:rPr lang="en-US" dirty="0" err="1"/>
              <a:t>pwsh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.NET (.NET 7 for PowerShell 7.3, .NET 6 for PowerShell 7.2)</a:t>
            </a:r>
          </a:p>
          <a:p>
            <a:pPr lvl="2"/>
            <a:r>
              <a:rPr lang="en-US" dirty="0"/>
              <a:t>or </a:t>
            </a:r>
            <a:r>
              <a:rPr lang="en-US" dirty="0" err="1"/>
              <a:t>dotNet</a:t>
            </a:r>
            <a:endParaRPr lang="en-US" dirty="0"/>
          </a:p>
          <a:p>
            <a:pPr lvl="2"/>
            <a:r>
              <a:rPr lang="en-US" dirty="0"/>
              <a:t>formerly known as .NET Core (before .NET 5)</a:t>
            </a:r>
          </a:p>
          <a:p>
            <a:pPr lvl="1"/>
            <a:r>
              <a:rPr lang="en-US" dirty="0"/>
              <a:t>Cross-Platform (Including Windows)</a:t>
            </a:r>
          </a:p>
        </p:txBody>
      </p:sp>
    </p:spTree>
    <p:extLst>
      <p:ext uri="{BB962C8B-B14F-4D97-AF65-F5344CB8AC3E}">
        <p14:creationId xmlns:p14="http://schemas.microsoft.com/office/powerpoint/2010/main" val="28478656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E6448-087F-1839-FFFD-6A364C596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.NET Classes/Namespaces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E51D2D-FE38-E5D9-086D-AF2D90FCB5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already use them!</a:t>
            </a:r>
          </a:p>
          <a:p>
            <a:pPr lvl="1"/>
            <a:r>
              <a:rPr lang="en-US" dirty="0"/>
              <a:t>Example: Get-</a:t>
            </a:r>
            <a:r>
              <a:rPr lang="en-US" dirty="0" err="1"/>
              <a:t>ChildItem</a:t>
            </a:r>
            <a:r>
              <a:rPr lang="en-US" dirty="0"/>
              <a:t> (for files) returns </a:t>
            </a:r>
          </a:p>
          <a:p>
            <a:pPr lvl="2"/>
            <a:r>
              <a:rPr lang="en-US" dirty="0"/>
              <a:t>a </a:t>
            </a:r>
            <a:r>
              <a:rPr lang="en-US" sz="1800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FileInfo</a:t>
            </a:r>
            <a:r>
              <a:rPr lang="en-US" sz="1800" dirty="0"/>
              <a:t> </a:t>
            </a:r>
            <a:r>
              <a:rPr lang="en-US" dirty="0"/>
              <a:t>class instance</a:t>
            </a:r>
          </a:p>
          <a:p>
            <a:pPr lvl="2"/>
            <a:r>
              <a:rPr lang="en-US" dirty="0"/>
              <a:t>that inherits the </a:t>
            </a:r>
            <a:r>
              <a:rPr lang="en-US" sz="1800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FileSystemInfo</a:t>
            </a:r>
            <a:r>
              <a:rPr lang="en-US" dirty="0"/>
              <a:t> base class</a:t>
            </a:r>
          </a:p>
          <a:p>
            <a:pPr lvl="2"/>
            <a:r>
              <a:rPr lang="en-US" dirty="0"/>
              <a:t>from the </a:t>
            </a:r>
            <a:r>
              <a:rPr lang="en-US" sz="1800" dirty="0">
                <a:solidFill>
                  <a:schemeClr val="accent1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System.IO</a:t>
            </a:r>
            <a:r>
              <a:rPr lang="en-US" dirty="0"/>
              <a:t> namespace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D0DD5EA-91BA-CF5C-A497-BC861525DD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2077"/>
          <a:stretch/>
        </p:blipFill>
        <p:spPr>
          <a:xfrm>
            <a:off x="2094840" y="3359989"/>
            <a:ext cx="7600950" cy="1415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419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E6448-087F-1839-FFFD-6A364C596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.NET 6/7 vs .NET Framework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E51D2D-FE38-E5D9-086D-AF2D90FCB5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Is there a difference? Yes.</a:t>
            </a:r>
          </a:p>
          <a:p>
            <a:r>
              <a:rPr lang="en-US" dirty="0"/>
              <a:t>Will it affect you? Probably not.</a:t>
            </a:r>
          </a:p>
          <a:p>
            <a:pPr lvl="1"/>
            <a:r>
              <a:rPr lang="en-US" dirty="0"/>
              <a:t>Windows specific items…</a:t>
            </a:r>
          </a:p>
          <a:p>
            <a:pPr lvl="1"/>
            <a:r>
              <a:rPr lang="en-US" dirty="0"/>
              <a:t>.NET can likely load .NET Framework libraries*… </a:t>
            </a:r>
            <a:br>
              <a:rPr lang="en-US" dirty="0"/>
            </a:br>
            <a:r>
              <a:rPr lang="en-US" dirty="0"/>
              <a:t>the reverse is not true…</a:t>
            </a:r>
          </a:p>
        </p:txBody>
      </p:sp>
    </p:spTree>
    <p:extLst>
      <p:ext uri="{BB962C8B-B14F-4D97-AF65-F5344CB8AC3E}">
        <p14:creationId xmlns:p14="http://schemas.microsoft.com/office/powerpoint/2010/main" val="15634912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E6448-087F-1839-FFFD-6A364C596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Docs, Docs, Docs!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E51D2D-FE38-E5D9-086D-AF2D90FCB5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07787"/>
            <a:ext cx="11109385" cy="4669176"/>
          </a:xfrm>
        </p:spPr>
        <p:txBody>
          <a:bodyPr/>
          <a:lstStyle/>
          <a:p>
            <a:r>
              <a:rPr lang="en-US" dirty="0"/>
              <a:t>.NET</a:t>
            </a:r>
            <a:br>
              <a:rPr lang="en-US" dirty="0"/>
            </a:br>
            <a:r>
              <a:rPr lang="en-US" dirty="0">
                <a:hlinkClick r:id="rId2"/>
              </a:rPr>
              <a:t>https://learn.microsoft.com/en-us/dotnet/api/?view=net-7.0</a:t>
            </a:r>
            <a:r>
              <a:rPr lang="en-US" dirty="0"/>
              <a:t> </a:t>
            </a:r>
          </a:p>
          <a:p>
            <a:r>
              <a:rPr lang="en-US" dirty="0"/>
              <a:t>.NET Framework</a:t>
            </a:r>
            <a:br>
              <a:rPr lang="en-US" dirty="0"/>
            </a:br>
            <a:r>
              <a:rPr lang="en-US" dirty="0">
                <a:hlinkClick r:id="rId3"/>
              </a:rPr>
              <a:t>https://learn.microsoft.com/en-us/dotnet/api/?view=netframework-4.8.1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748208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E6448-087F-1839-FFFD-6A364C596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Use Them!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82CD347-6095-180D-23D6-F5AA3A6DD7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"/>
              <a:tabLst/>
              <a:defRPr/>
            </a:pPr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The same way you use PowerShell classes! (</a:t>
            </a:r>
            <a:r>
              <a:rPr lang="en-US">
                <a:solidFill>
                  <a:prstClr val="white"/>
                </a:solidFill>
                <a:latin typeface="Calibri" panose="020F0502020204030204"/>
              </a:rPr>
              <a:t>Type Accelerators)</a:t>
            </a:r>
            <a:endParaRPr lang="en-US" dirty="0">
              <a:solidFill>
                <a:prstClr val="white"/>
              </a:solidFill>
              <a:latin typeface="Calibri" panose="020F0502020204030204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"/>
              <a:tabLst/>
              <a:defRPr/>
            </a:pPr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Instance Constructors</a:t>
            </a:r>
            <a:br>
              <a:rPr lang="en-US" dirty="0">
                <a:solidFill>
                  <a:prstClr val="white"/>
                </a:solidFill>
                <a:latin typeface="Calibri" panose="020F0502020204030204"/>
              </a:rPr>
            </a:br>
            <a:r>
              <a:rPr lang="en-US" sz="2000" dirty="0"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[</a:t>
            </a:r>
            <a:r>
              <a:rPr lang="en-US" sz="2000" dirty="0" err="1"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Namespace.Namespace.Namespace.Class</a:t>
            </a:r>
            <a:r>
              <a:rPr lang="en-US" sz="2000" dirty="0"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]::new()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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Static Methods</a:t>
            </a:r>
            <a:b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scadia Mono SemiLight" panose="020B0609020000020004" pitchFamily="49" charset="0"/>
                <a:ea typeface="+mn-ea"/>
                <a:cs typeface="Cascadia Mono SemiLight" panose="020B0609020000020004" pitchFamily="49" charset="0"/>
              </a:rPr>
              <a:t>[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scadia Mono SemiLight" panose="020B0609020000020004" pitchFamily="49" charset="0"/>
                <a:ea typeface="+mn-ea"/>
                <a:cs typeface="Cascadia Mono SemiLight" panose="020B0609020000020004" pitchFamily="49" charset="0"/>
              </a:rPr>
              <a:t>Namespace.Namespace.Namespace.Class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scadia Mono SemiLight" panose="020B0609020000020004" pitchFamily="49" charset="0"/>
                <a:ea typeface="+mn-ea"/>
                <a:cs typeface="Cascadia Mono SemiLight" panose="020B0609020000020004" pitchFamily="49" charset="0"/>
              </a:rPr>
              <a:t>]::method()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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Fields/Constants/Enum</a:t>
            </a:r>
            <a:b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scadia Mono SemiLight" panose="020B0609020000020004" pitchFamily="49" charset="0"/>
                <a:ea typeface="+mn-ea"/>
                <a:cs typeface="Cascadia Mono SemiLight" panose="020B0609020000020004" pitchFamily="49" charset="0"/>
              </a:rPr>
              <a:t>[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scadia Mono SemiLight" panose="020B0609020000020004" pitchFamily="49" charset="0"/>
                <a:ea typeface="+mn-ea"/>
                <a:cs typeface="Cascadia Mono SemiLight" panose="020B0609020000020004" pitchFamily="49" charset="0"/>
              </a:rPr>
              <a:t>Namespace.Namespace.Namespace.Class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scadia Mono SemiLight" panose="020B0609020000020004" pitchFamily="49" charset="0"/>
                <a:ea typeface="+mn-ea"/>
                <a:cs typeface="Cascadia Mono SemiLight" panose="020B0609020000020004" pitchFamily="49" charset="0"/>
              </a:rPr>
              <a:t>]::Field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"/>
              <a:tabLst/>
              <a:defRPr/>
            </a:pPr>
            <a:endParaRPr lang="en-US" sz="2000" dirty="0">
              <a:latin typeface="Cascadia Mono SemiLight" panose="020B0609020000020004" pitchFamily="49" charset="0"/>
              <a:cs typeface="Cascadia Mono SemiLight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59356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E6448-087F-1839-FFFD-6A364C596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Namespace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82CD347-6095-180D-23D6-F5AA3A6DD7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Tired:</a:t>
            </a:r>
            <a:br>
              <a:rPr lang="en-US" dirty="0"/>
            </a:br>
            <a:r>
              <a:rPr lang="en-US" sz="1800" dirty="0"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$list = [</a:t>
            </a:r>
            <a:r>
              <a:rPr lang="en-US" sz="1800" dirty="0" err="1"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System.Collections.Generic.List</a:t>
            </a:r>
            <a:r>
              <a:rPr lang="en-US" sz="1800" dirty="0"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[int]]::new()</a:t>
            </a:r>
            <a:endParaRPr lang="en-US" dirty="0">
              <a:latin typeface="Cascadia Mono SemiLight" panose="020B0609020000020004" pitchFamily="49" charset="0"/>
              <a:cs typeface="Cascadia Mono SemiLight" panose="020B0609020000020004" pitchFamily="49" charset="0"/>
            </a:endParaRPr>
          </a:p>
          <a:p>
            <a:r>
              <a:rPr lang="en-US" dirty="0"/>
              <a:t>Wired:</a:t>
            </a:r>
            <a:br>
              <a:rPr lang="en-US" dirty="0"/>
            </a:br>
            <a:r>
              <a:rPr lang="en-US" sz="1800" dirty="0"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using namespace </a:t>
            </a:r>
            <a:r>
              <a:rPr lang="en-US" sz="1800" dirty="0" err="1"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System.Collections.Generic</a:t>
            </a:r>
            <a:br>
              <a:rPr lang="en-US" sz="1800" dirty="0">
                <a:latin typeface="Cascadia Mono SemiLight" panose="020B0609020000020004" pitchFamily="49" charset="0"/>
                <a:cs typeface="Cascadia Mono SemiLight" panose="020B0609020000020004" pitchFamily="49" charset="0"/>
              </a:rPr>
            </a:br>
            <a:r>
              <a:rPr lang="en-US" sz="1800" dirty="0"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$list = [List[int]]::new()</a:t>
            </a:r>
            <a:br>
              <a:rPr lang="en-US" sz="1800" dirty="0">
                <a:latin typeface="Cascadia Mono SemiLight" panose="020B0609020000020004" pitchFamily="49" charset="0"/>
                <a:cs typeface="Cascadia Mono SemiLight" panose="020B0609020000020004" pitchFamily="49" charset="0"/>
              </a:rPr>
            </a:br>
            <a:r>
              <a:rPr lang="en-US" sz="1800" dirty="0"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$list2 = [List[string]]::new()</a:t>
            </a:r>
            <a:endParaRPr lang="en-US" dirty="0">
              <a:latin typeface="Cascadia Mono SemiLight" panose="020B0609020000020004" pitchFamily="49" charset="0"/>
              <a:cs typeface="Cascadia Mono SemiLight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48113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E6448-087F-1839-FFFD-6A364C596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E51D2D-FE38-E5D9-086D-AF2D90FCB5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[</a:t>
            </a:r>
            <a:r>
              <a:rPr lang="en-US" dirty="0" err="1"/>
              <a:t>System.Math</a:t>
            </a:r>
            <a:r>
              <a:rPr lang="en-US" dirty="0"/>
              <a:t>]</a:t>
            </a:r>
            <a:br>
              <a:rPr lang="en-US" dirty="0"/>
            </a:br>
            <a:r>
              <a:rPr lang="en-US" dirty="0">
                <a:hlinkClick r:id="rId2"/>
              </a:rPr>
              <a:t>https://learn.microsoft.com/en-us/dotnet/api/system.math.sign?view=net-7.0</a:t>
            </a:r>
            <a:r>
              <a:rPr lang="en-US" dirty="0"/>
              <a:t> </a:t>
            </a:r>
          </a:p>
          <a:p>
            <a:r>
              <a:rPr lang="en-US" dirty="0"/>
              <a:t>Fields</a:t>
            </a:r>
          </a:p>
          <a:p>
            <a:pPr lvl="1"/>
            <a:r>
              <a:rPr lang="en-US" dirty="0"/>
              <a:t>E</a:t>
            </a:r>
          </a:p>
          <a:p>
            <a:pPr lvl="1"/>
            <a:r>
              <a:rPr lang="en-US" dirty="0"/>
              <a:t>Pi</a:t>
            </a:r>
          </a:p>
          <a:p>
            <a:pPr lvl="1"/>
            <a:r>
              <a:rPr lang="en-US" dirty="0"/>
              <a:t>Tau</a:t>
            </a:r>
          </a:p>
          <a:p>
            <a:r>
              <a:rPr lang="en-US" dirty="0"/>
              <a:t>Methods</a:t>
            </a:r>
          </a:p>
          <a:p>
            <a:pPr lvl="1"/>
            <a:r>
              <a:rPr lang="en-US" dirty="0"/>
              <a:t>Round</a:t>
            </a:r>
          </a:p>
          <a:p>
            <a:pPr lvl="1"/>
            <a:r>
              <a:rPr lang="en-US" dirty="0"/>
              <a:t>Floor/Ceiling</a:t>
            </a:r>
          </a:p>
          <a:p>
            <a:pPr lvl="1"/>
            <a:r>
              <a:rPr lang="en-US" dirty="0"/>
              <a:t>Min/Max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02940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E6448-087F-1839-FFFD-6A364C596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E51D2D-FE38-E5D9-086D-AF2D90FCB5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[</a:t>
            </a:r>
            <a:r>
              <a:rPr lang="en-US" dirty="0" err="1"/>
              <a:t>System.Collections.XXXXXX</a:t>
            </a:r>
            <a:r>
              <a:rPr lang="en-US" dirty="0"/>
              <a:t>]</a:t>
            </a:r>
            <a:br>
              <a:rPr lang="en-US" dirty="0"/>
            </a:br>
            <a:r>
              <a:rPr lang="en-US" dirty="0">
                <a:hlinkClick r:id="rId3"/>
              </a:rPr>
              <a:t>https://learn.microsoft.com/en-us/dotnet/api/system.collections?view=net-7.0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Queue (FIFO)</a:t>
            </a:r>
          </a:p>
          <a:p>
            <a:pPr lvl="1"/>
            <a:r>
              <a:rPr lang="en-US" dirty="0"/>
              <a:t>Stack (LIFO)</a:t>
            </a:r>
          </a:p>
          <a:p>
            <a:pPr lvl="1"/>
            <a:r>
              <a:rPr lang="en-US" dirty="0" err="1"/>
              <a:t>ArrayList</a:t>
            </a:r>
            <a:r>
              <a:rPr lang="en-US" dirty="0"/>
              <a:t> (NO! BAD! NO!)</a:t>
            </a:r>
          </a:p>
          <a:p>
            <a:r>
              <a:rPr lang="en-US" dirty="0"/>
              <a:t>[</a:t>
            </a:r>
            <a:r>
              <a:rPr lang="en-US" dirty="0" err="1"/>
              <a:t>System.Collections.Generic.XXXXXX</a:t>
            </a:r>
            <a:r>
              <a:rPr lang="en-US" dirty="0"/>
              <a:t>[____]]</a:t>
            </a:r>
          </a:p>
          <a:p>
            <a:pPr lvl="1"/>
            <a:r>
              <a:rPr lang="en-US" dirty="0"/>
              <a:t>Queue (FIFO)</a:t>
            </a:r>
          </a:p>
          <a:p>
            <a:pPr lvl="1"/>
            <a:r>
              <a:rPr lang="en-US" dirty="0"/>
              <a:t>Stack (LIFO)</a:t>
            </a:r>
          </a:p>
          <a:p>
            <a:pPr lvl="1"/>
            <a:r>
              <a:rPr lang="en-US" dirty="0"/>
              <a:t>List</a:t>
            </a:r>
          </a:p>
        </p:txBody>
      </p:sp>
    </p:spTree>
    <p:extLst>
      <p:ext uri="{BB962C8B-B14F-4D97-AF65-F5344CB8AC3E}">
        <p14:creationId xmlns:p14="http://schemas.microsoft.com/office/powerpoint/2010/main" val="392443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FD73D28-962F-8E43-5907-544A140D27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in this for me?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30A130-0D00-7790-26E9-044787E643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quick overview of what we’ll talk about </a:t>
            </a:r>
          </a:p>
        </p:txBody>
      </p:sp>
    </p:spTree>
    <p:extLst>
      <p:ext uri="{BB962C8B-B14F-4D97-AF65-F5344CB8AC3E}">
        <p14:creationId xmlns:p14="http://schemas.microsoft.com/office/powerpoint/2010/main" val="22799427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53B0534-F4C1-4A35-ABC0-61A9FFC4A1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.NET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A0B68E-8604-485D-A07E-6B294211A5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Fishing for scripts</a:t>
            </a:r>
          </a:p>
        </p:txBody>
      </p:sp>
    </p:spTree>
    <p:extLst>
      <p:ext uri="{BB962C8B-B14F-4D97-AF65-F5344CB8AC3E}">
        <p14:creationId xmlns:p14="http://schemas.microsoft.com/office/powerpoint/2010/main" val="9948146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E982BE-BD12-477A-BF79-27B68B7A38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Core Workout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D04904-BE45-4835-8899-7EA488995C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PowerShell 7 is the bees knees!</a:t>
            </a:r>
          </a:p>
          <a:p>
            <a:r>
              <a:rPr lang="en-US" dirty="0"/>
              <a:t>Improved modules</a:t>
            </a:r>
          </a:p>
          <a:p>
            <a:r>
              <a:rPr lang="en-US" dirty="0"/>
              <a:t>Support for almost all Windows PowerShell modules</a:t>
            </a:r>
          </a:p>
          <a:p>
            <a:r>
              <a:rPr lang="en-US" dirty="0"/>
              <a:t>Some nuances with legacy modules</a:t>
            </a:r>
          </a:p>
          <a:p>
            <a:r>
              <a:rPr lang="en-US" dirty="0"/>
              <a:t>Faster?</a:t>
            </a:r>
          </a:p>
          <a:p>
            <a:r>
              <a:rPr lang="en-US" dirty="0"/>
              <a:t>More Colorful?</a:t>
            </a:r>
          </a:p>
          <a:p>
            <a:r>
              <a:rPr lang="en-US" dirty="0"/>
              <a:t>Not perfect for every situation</a:t>
            </a:r>
          </a:p>
        </p:txBody>
      </p:sp>
    </p:spTree>
    <p:extLst>
      <p:ext uri="{BB962C8B-B14F-4D97-AF65-F5344CB8AC3E}">
        <p14:creationId xmlns:p14="http://schemas.microsoft.com/office/powerpoint/2010/main" val="6618692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E59359C-B515-46FE-912B-9B9E583AC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PowerShell 7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E8EC464-D977-42A6-8022-BBFB1EE02C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do we get out of it?</a:t>
            </a:r>
          </a:p>
        </p:txBody>
      </p:sp>
    </p:spTree>
    <p:extLst>
      <p:ext uri="{BB962C8B-B14F-4D97-AF65-F5344CB8AC3E}">
        <p14:creationId xmlns:p14="http://schemas.microsoft.com/office/powerpoint/2010/main" val="34480331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5C68930-3139-A8F7-E01D-4BD443990F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Spread the word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81B598A-CB65-7993-3FCF-42623BB7A3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Live Long and Prosper</a:t>
            </a:r>
          </a:p>
          <a:p>
            <a:r>
              <a:rPr lang="en-US" dirty="0"/>
              <a:t>Go forth and multiply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53828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57818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684441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54686-E403-224A-570D-6AD1962FE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 Thunder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47C443-A519-CA6C-F515-F098DE1D8E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Classes vs </a:t>
            </a:r>
            <a:r>
              <a:rPr lang="en-US" dirty="0" err="1"/>
              <a:t>PSCustomObject</a:t>
            </a:r>
            <a:endParaRPr lang="en-US" dirty="0"/>
          </a:p>
          <a:p>
            <a:r>
              <a:rPr lang="en-US" dirty="0"/>
              <a:t>Functions: why, when, how</a:t>
            </a:r>
          </a:p>
          <a:p>
            <a:r>
              <a:rPr lang="en-US" dirty="0"/>
              <a:t>Input Output, or is it Output Input?</a:t>
            </a:r>
          </a:p>
          <a:p>
            <a:r>
              <a:rPr lang="en-US" dirty="0"/>
              <a:t>Built-in Variables</a:t>
            </a:r>
          </a:p>
          <a:p>
            <a:r>
              <a:rPr lang="en-US" dirty="0"/>
              <a:t>API Calls</a:t>
            </a:r>
          </a:p>
          <a:p>
            <a:r>
              <a:rPr lang="en-US" dirty="0"/>
              <a:t>.NET</a:t>
            </a:r>
          </a:p>
          <a:p>
            <a:r>
              <a:rPr lang="en-US" dirty="0"/>
              <a:t>Core Stuff</a:t>
            </a:r>
          </a:p>
        </p:txBody>
      </p:sp>
    </p:spTree>
    <p:extLst>
      <p:ext uri="{BB962C8B-B14F-4D97-AF65-F5344CB8AC3E}">
        <p14:creationId xmlns:p14="http://schemas.microsoft.com/office/powerpoint/2010/main" val="26924789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FD73D28-962F-8E43-5907-544A140D27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Get Started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30A130-0D00-7790-26E9-044787E643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Prepare for Brain Overload.</a:t>
            </a:r>
            <a:br>
              <a:rPr lang="en-US" dirty="0"/>
            </a:br>
            <a:r>
              <a:rPr lang="en-US" dirty="0"/>
              <a:t>Download PowerPoint.</a:t>
            </a:r>
            <a:br>
              <a:rPr lang="en-US" dirty="0"/>
            </a:br>
            <a:r>
              <a:rPr lang="en-US" dirty="0"/>
              <a:t>Review again later.</a:t>
            </a:r>
            <a:br>
              <a:rPr lang="en-US" dirty="0"/>
            </a:br>
            <a:r>
              <a:rPr lang="en-US" dirty="0"/>
              <a:t>Ask us questions when you see us.</a:t>
            </a:r>
          </a:p>
        </p:txBody>
      </p:sp>
    </p:spTree>
    <p:extLst>
      <p:ext uri="{BB962C8B-B14F-4D97-AF65-F5344CB8AC3E}">
        <p14:creationId xmlns:p14="http://schemas.microsoft.com/office/powerpoint/2010/main" val="21987096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6580B6-278D-46C5-BAA1-F3294A282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DD4736-B457-4813-972F-972A6C8D03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fundamental concept in Object-Oriented Programming</a:t>
            </a:r>
          </a:p>
          <a:p>
            <a:r>
              <a:rPr lang="en-US" dirty="0"/>
              <a:t>The foundation of all objects in PowerShell </a:t>
            </a:r>
          </a:p>
          <a:p>
            <a:r>
              <a:rPr lang="en-US" dirty="0"/>
              <a:t>They’re like object blueprints</a:t>
            </a:r>
          </a:p>
          <a:p>
            <a:r>
              <a:rPr lang="en-US" dirty="0" err="1"/>
              <a:t>PSCustomObject</a:t>
            </a:r>
            <a:r>
              <a:rPr lang="en-US" dirty="0"/>
              <a:t> is baby stepping into this world…</a:t>
            </a:r>
          </a:p>
          <a:p>
            <a:pPr lvl="1"/>
            <a:r>
              <a:rPr lang="en-US"/>
              <a:t>Also, </a:t>
            </a:r>
            <a:r>
              <a:rPr lang="en-US" dirty="0"/>
              <a:t>more complicated when you do more </a:t>
            </a:r>
            <a:r>
              <a:rPr lang="en-US"/>
              <a:t>advanced things…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96824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6580B6-278D-46C5-BAA1-F3294A282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DD4736-B457-4813-972F-972A6C8D03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Basic classes will likely have:</a:t>
            </a:r>
          </a:p>
          <a:p>
            <a:pPr lvl="1"/>
            <a:r>
              <a:rPr lang="en-US" dirty="0"/>
              <a:t>Properties: A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Person</a:t>
            </a:r>
            <a:r>
              <a:rPr lang="en-US" dirty="0"/>
              <a:t> has a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Name</a:t>
            </a:r>
            <a:endParaRPr lang="en-US" dirty="0"/>
          </a:p>
          <a:p>
            <a:pPr lvl="1"/>
            <a:r>
              <a:rPr lang="en-US" dirty="0"/>
              <a:t>Methods: A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Person</a:t>
            </a:r>
            <a:r>
              <a:rPr lang="en-US" dirty="0"/>
              <a:t> can </a:t>
            </a:r>
            <a:r>
              <a:rPr lang="en-US" sz="2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Say</a:t>
            </a:r>
            <a:r>
              <a:rPr lang="en-US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Hello</a:t>
            </a:r>
            <a:endParaRPr lang="en-US" sz="22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lvl="1"/>
            <a:r>
              <a:rPr lang="en-US" dirty="0"/>
              <a:t>Constructors: You can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FF0000">
                    <a:lumMod val="60000"/>
                    <a:lumOff val="4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Name</a:t>
            </a:r>
            <a:r>
              <a:rPr lang="en-US" dirty="0"/>
              <a:t> a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FF0000">
                    <a:lumMod val="60000"/>
                    <a:lumOff val="4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Person</a:t>
            </a:r>
            <a:r>
              <a:rPr lang="en-US" dirty="0"/>
              <a:t> when they are </a:t>
            </a:r>
            <a:r>
              <a:rPr lang="en-US" i="1" dirty="0"/>
              <a:t>created</a:t>
            </a:r>
          </a:p>
        </p:txBody>
      </p:sp>
    </p:spTree>
    <p:extLst>
      <p:ext uri="{BB962C8B-B14F-4D97-AF65-F5344CB8AC3E}">
        <p14:creationId xmlns:p14="http://schemas.microsoft.com/office/powerpoint/2010/main" val="24256907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26BC2B6-AE2C-3E1D-788D-592ABCDC1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Classes 101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5050AF-7D60-7B16-0E17-6467A67E50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Practical Examples… maybe</a:t>
            </a:r>
          </a:p>
        </p:txBody>
      </p:sp>
    </p:spTree>
    <p:extLst>
      <p:ext uri="{BB962C8B-B14F-4D97-AF65-F5344CB8AC3E}">
        <p14:creationId xmlns:p14="http://schemas.microsoft.com/office/powerpoint/2010/main" val="22743870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6580B6-278D-46C5-BAA1-F3294A282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DD4736-B457-4813-972F-972A6C8D03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7786"/>
            <a:ext cx="10515600" cy="5134553"/>
          </a:xfrm>
        </p:spPr>
        <p:txBody>
          <a:bodyPr/>
          <a:lstStyle/>
          <a:p>
            <a:r>
              <a:rPr lang="en-US" dirty="0"/>
              <a:t>Advanced classes can have:</a:t>
            </a:r>
          </a:p>
          <a:p>
            <a:pPr lvl="1"/>
            <a:r>
              <a:rPr lang="en-US" dirty="0"/>
              <a:t>Hidden Attribute (Properties / Methods)</a:t>
            </a:r>
          </a:p>
          <a:p>
            <a:pPr lvl="2"/>
            <a:r>
              <a:rPr lang="en-US" dirty="0"/>
              <a:t>A </a:t>
            </a:r>
            <a:r>
              <a:rPr lang="en-US" sz="18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Person</a:t>
            </a:r>
            <a:r>
              <a:rPr lang="en-US" dirty="0"/>
              <a:t> does not publicly share their </a:t>
            </a:r>
            <a:r>
              <a:rPr lang="en-US" sz="18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Browser History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Consolas" panose="020B0609020204030204" pitchFamily="49" charset="0"/>
            </a:endParaRPr>
          </a:p>
          <a:p>
            <a:pPr lvl="2"/>
            <a:r>
              <a:rPr lang="en-US" dirty="0"/>
              <a:t>Note: NOT like “Private” in C#</a:t>
            </a:r>
          </a:p>
          <a:p>
            <a:pPr lvl="1"/>
            <a:r>
              <a:rPr lang="en-US" dirty="0"/>
              <a:t>Static Attribute (Properties / Methods)</a:t>
            </a:r>
          </a:p>
          <a:p>
            <a:pPr lvl="2"/>
            <a:r>
              <a:rPr lang="en-US" dirty="0"/>
              <a:t>All </a:t>
            </a:r>
            <a:r>
              <a:rPr lang="en-US" sz="18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Persons</a:t>
            </a:r>
            <a:r>
              <a:rPr lang="en-US" dirty="0"/>
              <a:t> (for now) were </a:t>
            </a:r>
            <a:r>
              <a:rPr lang="en-US" sz="18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Born</a:t>
            </a:r>
            <a:r>
              <a:rPr lang="en-US" dirty="0"/>
              <a:t> on </a:t>
            </a:r>
            <a:r>
              <a:rPr lang="en-US" sz="18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Planet Earth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Consolas" panose="020B0609020204030204" pitchFamily="49" charset="0"/>
            </a:endParaRPr>
          </a:p>
          <a:p>
            <a:pPr lvl="2"/>
            <a:r>
              <a:rPr lang="en-US" dirty="0"/>
              <a:t>We could (theoretically) </a:t>
            </a:r>
            <a:r>
              <a:rPr lang="en-US" sz="18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list the names</a:t>
            </a:r>
            <a:r>
              <a:rPr lang="en-US" dirty="0"/>
              <a:t> of all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Persons</a:t>
            </a:r>
            <a:r>
              <a:rPr lang="en-US" dirty="0"/>
              <a:t> who exist</a:t>
            </a:r>
          </a:p>
          <a:p>
            <a:pPr lvl="1"/>
            <a:r>
              <a:rPr lang="en-US" dirty="0"/>
              <a:t>Inheritance</a:t>
            </a:r>
          </a:p>
          <a:p>
            <a:pPr lvl="2"/>
            <a:r>
              <a:rPr lang="en-US" dirty="0"/>
              <a:t>Base Inheritance: A </a:t>
            </a:r>
            <a:r>
              <a:rPr lang="en-US" sz="18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Person</a:t>
            </a:r>
            <a:r>
              <a:rPr lang="en-US" dirty="0"/>
              <a:t> is a </a:t>
            </a:r>
            <a:r>
              <a:rPr lang="en-US" sz="18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Mammal</a:t>
            </a:r>
            <a:r>
              <a:rPr lang="en-US" dirty="0"/>
              <a:t>, and a </a:t>
            </a:r>
            <a:r>
              <a:rPr lang="en-US" sz="18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Child</a:t>
            </a:r>
            <a:r>
              <a:rPr lang="en-US" dirty="0"/>
              <a:t> is a </a:t>
            </a:r>
            <a:r>
              <a:rPr lang="en-US" sz="18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Person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Consolas" panose="020B0609020204030204" pitchFamily="49" charset="0"/>
            </a:endParaRPr>
          </a:p>
          <a:p>
            <a:pPr lvl="3"/>
            <a:r>
              <a:rPr lang="en-US" dirty="0"/>
              <a:t>Inherits the properties/methods of its “parent”</a:t>
            </a:r>
          </a:p>
          <a:p>
            <a:pPr lvl="2"/>
            <a:r>
              <a:rPr lang="en-US" dirty="0"/>
              <a:t>Interface Inheritance: A </a:t>
            </a:r>
            <a:r>
              <a:rPr lang="en-US" sz="18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Dog</a:t>
            </a:r>
            <a:r>
              <a:rPr lang="en-US" dirty="0"/>
              <a:t> or </a:t>
            </a:r>
            <a:r>
              <a:rPr lang="en-US" sz="18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Person</a:t>
            </a:r>
            <a:r>
              <a:rPr lang="en-US" dirty="0"/>
              <a:t> could </a:t>
            </a:r>
            <a:r>
              <a:rPr lang="en-US" i="1" dirty="0"/>
              <a:t>implement</a:t>
            </a:r>
            <a:r>
              <a:rPr lang="en-US" dirty="0"/>
              <a:t> </a:t>
            </a:r>
            <a:r>
              <a:rPr lang="en-US" sz="18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Acting</a:t>
            </a:r>
            <a:r>
              <a:rPr lang="en-US" dirty="0"/>
              <a:t> abilities</a:t>
            </a:r>
          </a:p>
          <a:p>
            <a:pPr lvl="3"/>
            <a:r>
              <a:rPr lang="en-US" dirty="0"/>
              <a:t>An interface is like a contract – an “</a:t>
            </a:r>
            <a:r>
              <a:rPr lang="en-US" dirty="0" err="1"/>
              <a:t>IActor</a:t>
            </a:r>
            <a:r>
              <a:rPr lang="en-US" dirty="0"/>
              <a:t>” must be able to </a:t>
            </a:r>
            <a:r>
              <a:rPr lang="en-US" sz="16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Speak</a:t>
            </a:r>
            <a:r>
              <a:rPr lang="en-US" dirty="0"/>
              <a:t> - however, how a </a:t>
            </a:r>
            <a:r>
              <a:rPr lang="en-US" sz="16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Dog</a:t>
            </a:r>
            <a:r>
              <a:rPr lang="en-US" dirty="0"/>
              <a:t> speaks will be different than how a </a:t>
            </a:r>
            <a:r>
              <a:rPr lang="en-US" sz="16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Person</a:t>
            </a:r>
            <a:r>
              <a:rPr lang="en-US" dirty="0"/>
              <a:t> speaks</a:t>
            </a:r>
          </a:p>
        </p:txBody>
      </p:sp>
    </p:spTree>
    <p:extLst>
      <p:ext uri="{BB962C8B-B14F-4D97-AF65-F5344CB8AC3E}">
        <p14:creationId xmlns:p14="http://schemas.microsoft.com/office/powerpoint/2010/main" val="4876729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MMS">
      <a:dk1>
        <a:sysClr val="windowText" lastClr="000000"/>
      </a:dk1>
      <a:lt1>
        <a:sysClr val="window" lastClr="FFFFFF"/>
      </a:lt1>
      <a:dk2>
        <a:srgbClr val="394385"/>
      </a:dk2>
      <a:lt2>
        <a:srgbClr val="E7E6E6"/>
      </a:lt2>
      <a:accent1>
        <a:srgbClr val="FF0000"/>
      </a:accent1>
      <a:accent2>
        <a:srgbClr val="036485"/>
      </a:accent2>
      <a:accent3>
        <a:srgbClr val="070385"/>
      </a:accent3>
      <a:accent4>
        <a:srgbClr val="710385"/>
      </a:accent4>
      <a:accent5>
        <a:srgbClr val="850310"/>
      </a:accent5>
      <a:accent6>
        <a:srgbClr val="69800A"/>
      </a:accent6>
      <a:hlink>
        <a:srgbClr val="A38637"/>
      </a:hlink>
      <a:folHlink>
        <a:srgbClr val="A38637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28D53C12-7287-433D-BCED-4AFAE7BFC991}" vid="{15EB0590-B11D-4595-A9B7-205FD9E4DF4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66787FB9552CF40BFF026EAAC52FBCA" ma:contentTypeVersion="18" ma:contentTypeDescription="Create a new document." ma:contentTypeScope="" ma:versionID="1683e0f48315e88811cafb8ea3cf965d">
  <xsd:schema xmlns:xsd="http://www.w3.org/2001/XMLSchema" xmlns:xs="http://www.w3.org/2001/XMLSchema" xmlns:p="http://schemas.microsoft.com/office/2006/metadata/properties" xmlns:ns2="0f628621-369a-46c7-83bd-de17ca407533" xmlns:ns3="994c1987-0261-432a-b2ef-a9da39f1b5e2" targetNamespace="http://schemas.microsoft.com/office/2006/metadata/properties" ma:root="true" ma:fieldsID="a1218619feb0f8467992b34858ce2bdd" ns2:_="" ns3:_="">
    <xsd:import namespace="0f628621-369a-46c7-83bd-de17ca407533"/>
    <xsd:import namespace="994c1987-0261-432a-b2ef-a9da39f1b5e2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2:LastSharedByUser" minOccurs="0"/>
                <xsd:element ref="ns2:LastSharedByTime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3:MediaServiceLocation" minOccurs="0"/>
                <xsd:element ref="ns3:lcf76f155ced4ddcb4097134ff3c332f" minOccurs="0"/>
                <xsd:element ref="ns2:TaxCatchAll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f628621-369a-46c7-83bd-de17ca407533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0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1" nillable="true" ma:displayName="Last Shared By Time" ma:description="" ma:internalName="LastSharedByTime" ma:readOnly="true">
      <xsd:simpleType>
        <xsd:restriction base="dms:DateTime"/>
      </xsd:simpleType>
    </xsd:element>
    <xsd:element name="TaxCatchAll" ma:index="23" nillable="true" ma:displayName="Taxonomy Catch All Column" ma:hidden="true" ma:list="{373337a8-41f0-47ae-895f-b179ccc8878d}" ma:internalName="TaxCatchAll" ma:showField="CatchAllData" ma:web="0f628621-369a-46c7-83bd-de17ca40753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94c1987-0261-432a-b2ef-a9da39f1b5e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2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04f3eb32-8128-4a7e-868e-0456b78e6ea9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A3442F5-7313-42C3-80C5-060E65E825F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f628621-369a-46c7-83bd-de17ca407533"/>
    <ds:schemaRef ds:uri="994c1987-0261-432a-b2ef-a9da39f1b5e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BB99CDF-4DD1-4BCA-94A9-937C9978E90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MMS2023atMOA</Template>
  <TotalTime>414</TotalTime>
  <Words>1077</Words>
  <Application>Microsoft Office PowerPoint</Application>
  <PresentationFormat>Widescreen</PresentationFormat>
  <Paragraphs>168</Paragraphs>
  <Slides>35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2" baseType="lpstr">
      <vt:lpstr>Arial</vt:lpstr>
      <vt:lpstr>Calibri</vt:lpstr>
      <vt:lpstr>Cascadia Mono SemiLight</vt:lpstr>
      <vt:lpstr>Consolas</vt:lpstr>
      <vt:lpstr>Material Design Icons Desktop</vt:lpstr>
      <vt:lpstr>Wingdings</vt:lpstr>
      <vt:lpstr>Office Theme</vt:lpstr>
      <vt:lpstr>PowerShell Power-Up</vt:lpstr>
      <vt:lpstr>PowerPoint Presentation</vt:lpstr>
      <vt:lpstr>What’s in this for me?</vt:lpstr>
      <vt:lpstr>Topic Thunder</vt:lpstr>
      <vt:lpstr>Let’s Get Started</vt:lpstr>
      <vt:lpstr>Classes</vt:lpstr>
      <vt:lpstr>Classes</vt:lpstr>
      <vt:lpstr>Classes 101</vt:lpstr>
      <vt:lpstr>Classes</vt:lpstr>
      <vt:lpstr>Classes 201</vt:lpstr>
      <vt:lpstr>Classes</vt:lpstr>
      <vt:lpstr>Classes 301</vt:lpstr>
      <vt:lpstr>Functions</vt:lpstr>
      <vt:lpstr>Functions</vt:lpstr>
      <vt:lpstr>Shotput, Putt-Putt, Input, Ouput</vt:lpstr>
      <vt:lpstr>Input/Output</vt:lpstr>
      <vt:lpstr>In-N-Out</vt:lpstr>
      <vt:lpstr>Built-in Variables</vt:lpstr>
      <vt:lpstr>Variabilitiy</vt:lpstr>
      <vt:lpstr>API Calls</vt:lpstr>
      <vt:lpstr>APIs</vt:lpstr>
      <vt:lpstr>.NET</vt:lpstr>
      <vt:lpstr>.NET Classes/Namespaces</vt:lpstr>
      <vt:lpstr>.NET 6/7 vs .NET Framework</vt:lpstr>
      <vt:lpstr>Docs, Docs, Docs!</vt:lpstr>
      <vt:lpstr>How To Use Them!</vt:lpstr>
      <vt:lpstr>Using Namespace</vt:lpstr>
      <vt:lpstr>Some Examples</vt:lpstr>
      <vt:lpstr>Some Examples</vt:lpstr>
      <vt:lpstr>.NET</vt:lpstr>
      <vt:lpstr>Core Workout</vt:lpstr>
      <vt:lpstr>PowerShell 7</vt:lpstr>
      <vt:lpstr>Spread the word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And now</dc:title>
  <dc:creator>Scott Corio</dc:creator>
  <cp:lastModifiedBy>Nathan Ziehnert</cp:lastModifiedBy>
  <cp:revision>1</cp:revision>
  <dcterms:created xsi:type="dcterms:W3CDTF">2023-03-18T15:50:48Z</dcterms:created>
  <dcterms:modified xsi:type="dcterms:W3CDTF">2023-04-01T03:42:51Z</dcterms:modified>
</cp:coreProperties>
</file>